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https://gallery.mailchimp.com/a00ee9f13ad0f429b8d4aec68/images/5130d1d9-7944-44d9-8eff-2a22ecfb8c49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05471" y="3324497"/>
            <a:ext cx="8908869" cy="770708"/>
          </a:xfrm>
        </p:spPr>
        <p:txBody>
          <a:bodyPr/>
          <a:lstStyle/>
          <a:p>
            <a:r>
              <a:rPr lang="es-AR" sz="3200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Prevención y Detección Fraudes en Seguros</a:t>
            </a:r>
            <a:endParaRPr lang="es-AR" sz="3200" i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83661" y="6035040"/>
            <a:ext cx="7766936" cy="262223"/>
          </a:xfrm>
        </p:spPr>
        <p:txBody>
          <a:bodyPr>
            <a:noAutofit/>
          </a:bodyPr>
          <a:lstStyle/>
          <a:p>
            <a:r>
              <a:rPr lang="es-AR" sz="2000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Agosto, 19 de 2.021</a:t>
            </a:r>
            <a:endParaRPr lang="es-AR" sz="2000" i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4" name="Picture 3" descr="https://gallery.mailchimp.com/a00ee9f13ad0f429b8d4aec68/images/5130d1d9-7944-44d9-8eff-2a22ecfb8c49.jpg"/>
          <p:cNvPicPr>
            <a:picLocks noChangeAspect="1" noChangeArrowheads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741" y="903012"/>
            <a:ext cx="5044990" cy="1578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5486401" y="5029199"/>
            <a:ext cx="3260460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sz="2000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Dra. Graciela S. Testón</a:t>
            </a:r>
            <a:endParaRPr lang="es-A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18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048000" y="1239875"/>
            <a:ext cx="6096000" cy="43782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i="1" u="sng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Agenda</a:t>
            </a:r>
            <a:endParaRPr lang="es-A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A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Tipos de </a:t>
            </a:r>
            <a:r>
              <a:rPr lang="es-AR" i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Fraude en Seguros</a:t>
            </a:r>
            <a:endParaRPr lang="es-A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A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Elementos</a:t>
            </a:r>
            <a:endParaRPr lang="es-A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A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Objetivos centrales para prevenir y </a:t>
            </a:r>
            <a:r>
              <a:rPr lang="es-AR" i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detectar</a:t>
            </a:r>
            <a:endParaRPr lang="es-A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A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Lineamiento con Resolución SSN 38.477/2014</a:t>
            </a:r>
            <a:endParaRPr lang="es-A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A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Vista a futuro</a:t>
            </a:r>
            <a:endParaRPr lang="es-A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4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914434" y="901336"/>
            <a:ext cx="6936377" cy="4347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 “</a:t>
            </a:r>
            <a:r>
              <a:rPr lang="es-AR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Fraude</a:t>
            </a:r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es un </a:t>
            </a:r>
            <a:r>
              <a:rPr lang="es-AR" i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engaño que se realiza eludiendo obligaciones legales o usurpando derechos </a:t>
            </a:r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 el objeto de tener un beneficio.</a:t>
            </a:r>
            <a:endParaRPr lang="es-A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A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Según la Real academia española:  Acción contraria a la verdad y a la rectitud, que perjudica a la persona contra quién se comete</a:t>
            </a:r>
            <a:endParaRPr lang="es-A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A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i="1" u="sng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Elementos</a:t>
            </a:r>
            <a:endParaRPr lang="es-A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 ardid: artificio o maniobra</a:t>
            </a:r>
            <a:endParaRPr lang="es-A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 engaño: falsear la verdad con ánimo de perjudicar a otro</a:t>
            </a:r>
            <a:endParaRPr lang="es-A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 perjuicio: consecuencia dañosa de ese ardid o engaño</a:t>
            </a:r>
            <a:endParaRPr lang="es-AR" dirty="0"/>
          </a:p>
        </p:txBody>
      </p:sp>
      <p:sp>
        <p:nvSpPr>
          <p:cNvPr id="3" name="AutoShape 2" descr="Hombre con lupa, inspector clouseau historieta cómica hormiga átomo,  historietas, personaje de ficción png | PNGEg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4" name="AutoShape 4" descr="Hombre con lupa, inspector clouseau historieta cómica hormiga átomo,  historietas, personaje de ficción png | PNGEg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7790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449977" y="2404093"/>
            <a:ext cx="7458891" cy="3774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Fraude en Seguros</a:t>
            </a:r>
            <a:endParaRPr lang="es-A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A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la etapa de la Suscripción</a:t>
            </a:r>
            <a:endParaRPr lang="es-A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A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toda la vida del Siniestro (denuncia, aporte de documental, liquidación)</a:t>
            </a:r>
            <a:endParaRPr lang="es-A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A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s-AR" i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Interno, </a:t>
            </a:r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cometido por empleados, proveedores, auxiliares, ajustadores</a:t>
            </a:r>
            <a:endParaRPr lang="es-A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A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 descr="C:\Users\testong\AppData\Local\Microsoft\Windows\INetCache\Content.MSO\8C38E64D.tm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7929" y="160337"/>
            <a:ext cx="2533650" cy="1800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66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19794" y="994808"/>
            <a:ext cx="7524206" cy="4572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Objetivos centrales en la prevención y detección</a:t>
            </a:r>
            <a:endParaRPr lang="es-A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Conjunto de normas, procedimientos y controles internos tendientes a combatir el fraude.</a:t>
            </a:r>
            <a:endParaRPr lang="es-A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Calidad en la estructura de datos.</a:t>
            </a:r>
            <a:endParaRPr lang="es-A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Gobierno de datos: gestión de la disponibilidad, integridad, usabilidad y seguridad de los datos.</a:t>
            </a:r>
            <a:endParaRPr lang="es-A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Acceso a información pública y privada.</a:t>
            </a:r>
            <a:endParaRPr lang="es-A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Procesos estandarizados.</a:t>
            </a:r>
            <a:endParaRPr lang="es-A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Cooperación con otros participantes del mercado. </a:t>
            </a:r>
            <a:endParaRPr lang="es-A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Difusión en la comunidad de alertas o señales.</a:t>
            </a:r>
            <a:endParaRPr lang="es-A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Uso de herramientas tecnológicas como aliados en la detección.</a:t>
            </a:r>
            <a:endParaRPr lang="es-A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Sistema de alertas. Mejora </a:t>
            </a:r>
            <a:r>
              <a:rPr lang="es-AR" i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continua.</a:t>
            </a:r>
            <a:endParaRPr lang="es-A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0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711234" y="795331"/>
            <a:ext cx="7432766" cy="4970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Lineamientos de la Resolución SSN 38477/2014</a:t>
            </a:r>
            <a:endParaRPr lang="es-A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A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 obligatorio:</a:t>
            </a:r>
            <a:endParaRPr lang="es-A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contar con un Manual de Procedimientos que contenga políticas y controles internos para combatir el fraude.</a:t>
            </a:r>
            <a:endParaRPr lang="es-A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A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contar un con Responsable de contacto entre la </a:t>
            </a:r>
            <a:r>
              <a:rPr lang="es-AR" i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aseguradora</a:t>
            </a:r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el regulador y la comunidad</a:t>
            </a:r>
            <a:endParaRPr lang="es-A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A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Memoria de Casos investigados</a:t>
            </a:r>
            <a:endParaRPr lang="es-A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A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Capacitación continua del personal</a:t>
            </a:r>
            <a:endParaRPr lang="es-A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A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21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940525" y="2011665"/>
            <a:ext cx="8190411" cy="4366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Vistas a </a:t>
            </a:r>
            <a:r>
              <a:rPr lang="es-AR" b="1" i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futuro …</a:t>
            </a:r>
            <a:endParaRPr lang="es-A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Instalar una Cultura anti-fraude, resaltar la importancia de prevenir y detectar tentativas de fraude a tiempo, conociendo las herramientas e invirtiendo en recursos para ello.</a:t>
            </a:r>
            <a:endParaRPr lang="es-A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Mejorar la calidad de los datos y la gestión de los mismos.</a:t>
            </a:r>
            <a:endParaRPr lang="es-A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i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Incorporar barreras </a:t>
            </a:r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robustas en la etapa de suscripción.</a:t>
            </a:r>
            <a:endParaRPr lang="es-A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i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Utilizar herramientas </a:t>
            </a:r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tecnológicas que coadyuven en la detección de indicios de fraudes sin afectar el tiempo en la liquidación de siniestros. </a:t>
            </a:r>
            <a:endParaRPr lang="es-A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Compartir el resultado de las alertas, parámetros y resultados con los integrantes del mismo mercado asegurador.</a:t>
            </a:r>
            <a:endParaRPr lang="es-A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Propiciar </a:t>
            </a:r>
            <a:r>
              <a:rPr lang="es-AR" i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difusión </a:t>
            </a:r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alertas y señales en la comunidad.</a:t>
            </a:r>
            <a:endParaRPr lang="es-A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Denunciar penalmente a los defraudadores.</a:t>
            </a:r>
            <a:endParaRPr lang="es-A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n 3" descr="C:\Users\testong\AppData\Local\Microsoft\Windows\INetCache\Content.MSO\2E460682.tm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9978" y="60536"/>
            <a:ext cx="2476500" cy="1838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679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</TotalTime>
  <Words>424</Words>
  <Application>Microsoft Office PowerPoint</Application>
  <PresentationFormat>Panorámica</PresentationFormat>
  <Paragraphs>59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Arial</vt:lpstr>
      <vt:lpstr>Bookman Old Style</vt:lpstr>
      <vt:lpstr>Calibri</vt:lpstr>
      <vt:lpstr>Times New Roman</vt:lpstr>
      <vt:lpstr>Trebuchet MS</vt:lpstr>
      <vt:lpstr>Wingdings</vt:lpstr>
      <vt:lpstr>Wingdings 3</vt:lpstr>
      <vt:lpstr>Faceta</vt:lpstr>
      <vt:lpstr>Prevención y Detección Fraudes en Seguros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Prevención y Detección Fraudes en Seguros</dc:title>
  <dc:creator>Teston, Graciela</dc:creator>
  <cp:lastModifiedBy>Teston, Graciela</cp:lastModifiedBy>
  <cp:revision>15</cp:revision>
  <dcterms:created xsi:type="dcterms:W3CDTF">2021-08-19T12:50:54Z</dcterms:created>
  <dcterms:modified xsi:type="dcterms:W3CDTF">2021-08-19T14:09:22Z</dcterms:modified>
</cp:coreProperties>
</file>