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308" r:id="rId3"/>
    <p:sldId id="307" r:id="rId4"/>
    <p:sldId id="260" r:id="rId5"/>
    <p:sldId id="303" r:id="rId6"/>
    <p:sldId id="268" r:id="rId7"/>
    <p:sldId id="304" r:id="rId8"/>
    <p:sldId id="315" r:id="rId9"/>
    <p:sldId id="316" r:id="rId10"/>
    <p:sldId id="302" r:id="rId11"/>
    <p:sldId id="309" r:id="rId12"/>
    <p:sldId id="306" r:id="rId13"/>
    <p:sldId id="265" r:id="rId14"/>
    <p:sldId id="313" r:id="rId15"/>
    <p:sldId id="314" r:id="rId16"/>
    <p:sldId id="266" r:id="rId17"/>
    <p:sldId id="276" r:id="rId18"/>
    <p:sldId id="257" r:id="rId19"/>
    <p:sldId id="317" r:id="rId20"/>
    <p:sldId id="312" r:id="rId21"/>
    <p:sldId id="318" r:id="rId22"/>
    <p:sldId id="310" r:id="rId23"/>
    <p:sldId id="311" r:id="rId24"/>
    <p:sldId id="262" r:id="rId25"/>
    <p:sldId id="305" r:id="rId26"/>
    <p:sldId id="26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676C2-1490-4667-972D-35CE088C9C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45A90A2-5F26-41F4-ABEF-E93D427584D3}">
      <dgm:prSet phldrT="[Texto]"/>
      <dgm:spPr/>
      <dgm:t>
        <a:bodyPr/>
        <a:lstStyle/>
        <a:p>
          <a:r>
            <a:rPr lang="es-ES" dirty="0"/>
            <a:t>Distribuidor</a:t>
          </a:r>
        </a:p>
      </dgm:t>
    </dgm:pt>
    <dgm:pt modelId="{9553F1B2-508F-455D-98A4-E29E7D9D74F1}" type="parTrans" cxnId="{4C5E3F07-5B52-4D77-9654-75B32C083F93}">
      <dgm:prSet/>
      <dgm:spPr/>
      <dgm:t>
        <a:bodyPr/>
        <a:lstStyle/>
        <a:p>
          <a:endParaRPr lang="es-ES"/>
        </a:p>
      </dgm:t>
    </dgm:pt>
    <dgm:pt modelId="{5E54E5F9-07CC-4740-9D13-FF959097380C}" type="sibTrans" cxnId="{4C5E3F07-5B52-4D77-9654-75B32C083F93}">
      <dgm:prSet/>
      <dgm:spPr/>
      <dgm:t>
        <a:bodyPr/>
        <a:lstStyle/>
        <a:p>
          <a:endParaRPr lang="es-ES"/>
        </a:p>
      </dgm:t>
    </dgm:pt>
    <dgm:pt modelId="{1DB9C390-C886-4DD5-9463-864E7E8B72EC}">
      <dgm:prSet phldrT="[Texto]"/>
      <dgm:spPr/>
      <dgm:t>
        <a:bodyPr/>
        <a:lstStyle/>
        <a:p>
          <a:r>
            <a:rPr lang="es-ES" dirty="0"/>
            <a:t>Venta directa</a:t>
          </a:r>
        </a:p>
      </dgm:t>
    </dgm:pt>
    <dgm:pt modelId="{B4134445-6180-4445-866A-DE0EAD4C16D0}" type="parTrans" cxnId="{2D2B69C2-5918-4C6F-8621-788B0755AB0C}">
      <dgm:prSet/>
      <dgm:spPr/>
      <dgm:t>
        <a:bodyPr/>
        <a:lstStyle/>
        <a:p>
          <a:endParaRPr lang="es-ES"/>
        </a:p>
      </dgm:t>
    </dgm:pt>
    <dgm:pt modelId="{A66C9DCA-A624-4F14-AC2F-9481B20F11B6}" type="sibTrans" cxnId="{2D2B69C2-5918-4C6F-8621-788B0755AB0C}">
      <dgm:prSet/>
      <dgm:spPr/>
      <dgm:t>
        <a:bodyPr/>
        <a:lstStyle/>
        <a:p>
          <a:endParaRPr lang="es-ES"/>
        </a:p>
      </dgm:t>
    </dgm:pt>
    <dgm:pt modelId="{4C6CC2A5-614C-4130-8100-29F71C88051E}">
      <dgm:prSet phldrT="[Texto]"/>
      <dgm:spPr/>
      <dgm:t>
        <a:bodyPr/>
        <a:lstStyle/>
        <a:p>
          <a:r>
            <a:rPr lang="es-ES" dirty="0"/>
            <a:t>Mediador</a:t>
          </a:r>
        </a:p>
      </dgm:t>
    </dgm:pt>
    <dgm:pt modelId="{01D9D1F4-1899-45B9-B99F-D95C51B33E3B}" type="parTrans" cxnId="{FC2AB736-E156-459C-ADF6-073AC46DE21B}">
      <dgm:prSet/>
      <dgm:spPr/>
      <dgm:t>
        <a:bodyPr/>
        <a:lstStyle/>
        <a:p>
          <a:endParaRPr lang="es-ES"/>
        </a:p>
      </dgm:t>
    </dgm:pt>
    <dgm:pt modelId="{7F2292FF-8AE3-4B0A-8C76-E2ED87A05E68}" type="sibTrans" cxnId="{FC2AB736-E156-459C-ADF6-073AC46DE21B}">
      <dgm:prSet/>
      <dgm:spPr/>
      <dgm:t>
        <a:bodyPr/>
        <a:lstStyle/>
        <a:p>
          <a:endParaRPr lang="es-ES"/>
        </a:p>
      </dgm:t>
    </dgm:pt>
    <dgm:pt modelId="{317BBF3E-C200-44D2-876A-66DCB655BCAF}">
      <dgm:prSet phldrT="[Texto]"/>
      <dgm:spPr/>
      <dgm:t>
        <a:bodyPr/>
        <a:lstStyle/>
        <a:p>
          <a:r>
            <a:rPr lang="es-ES" dirty="0"/>
            <a:t>Agente</a:t>
          </a:r>
        </a:p>
      </dgm:t>
    </dgm:pt>
    <dgm:pt modelId="{8A6D08B0-CE6D-45B2-A608-5048405F0736}" type="parTrans" cxnId="{665DFE71-4440-47AB-A8F0-149D2CA334D7}">
      <dgm:prSet/>
      <dgm:spPr/>
      <dgm:t>
        <a:bodyPr/>
        <a:lstStyle/>
        <a:p>
          <a:endParaRPr lang="es-ES"/>
        </a:p>
      </dgm:t>
    </dgm:pt>
    <dgm:pt modelId="{B3C79A76-2377-4783-B0D4-6B56A7315E3A}" type="sibTrans" cxnId="{665DFE71-4440-47AB-A8F0-149D2CA334D7}">
      <dgm:prSet/>
      <dgm:spPr/>
      <dgm:t>
        <a:bodyPr/>
        <a:lstStyle/>
        <a:p>
          <a:endParaRPr lang="es-ES"/>
        </a:p>
      </dgm:t>
    </dgm:pt>
    <dgm:pt modelId="{9872B30E-2F84-4980-8706-840FE6A8FE23}">
      <dgm:prSet phldrT="[Texto]"/>
      <dgm:spPr/>
      <dgm:t>
        <a:bodyPr/>
        <a:lstStyle/>
        <a:p>
          <a:r>
            <a:rPr lang="es-ES" dirty="0"/>
            <a:t>Exclusivo</a:t>
          </a:r>
        </a:p>
      </dgm:t>
    </dgm:pt>
    <dgm:pt modelId="{D63066A8-6C4D-44C7-BFD7-E74D8F6B8096}" type="parTrans" cxnId="{E585F3D2-A54D-43BE-9EE7-B0FCC4EEF1AE}">
      <dgm:prSet/>
      <dgm:spPr/>
      <dgm:t>
        <a:bodyPr/>
        <a:lstStyle/>
        <a:p>
          <a:endParaRPr lang="es-ES"/>
        </a:p>
      </dgm:t>
    </dgm:pt>
    <dgm:pt modelId="{E47AE4BA-2C05-4D53-81AC-AD39B50AE506}" type="sibTrans" cxnId="{E585F3D2-A54D-43BE-9EE7-B0FCC4EEF1AE}">
      <dgm:prSet/>
      <dgm:spPr/>
      <dgm:t>
        <a:bodyPr/>
        <a:lstStyle/>
        <a:p>
          <a:endParaRPr lang="es-ES"/>
        </a:p>
      </dgm:t>
    </dgm:pt>
    <dgm:pt modelId="{21D36627-CD79-42A4-9E69-4F8A859E13E2}">
      <dgm:prSet phldrT="[Texto]"/>
      <dgm:spPr/>
      <dgm:t>
        <a:bodyPr/>
        <a:lstStyle/>
        <a:p>
          <a:r>
            <a:rPr lang="es-ES" dirty="0"/>
            <a:t>Vinculado</a:t>
          </a:r>
        </a:p>
      </dgm:t>
    </dgm:pt>
    <dgm:pt modelId="{E1B968DB-29FF-449A-B2E1-A18BEB81F42E}" type="parTrans" cxnId="{7B0DBD83-AE03-45DF-998F-162B4C073605}">
      <dgm:prSet/>
      <dgm:spPr/>
      <dgm:t>
        <a:bodyPr/>
        <a:lstStyle/>
        <a:p>
          <a:endParaRPr lang="es-ES"/>
        </a:p>
      </dgm:t>
    </dgm:pt>
    <dgm:pt modelId="{87280ABD-3CB7-400A-97C2-2DA3A3CC40D7}" type="sibTrans" cxnId="{7B0DBD83-AE03-45DF-998F-162B4C073605}">
      <dgm:prSet/>
      <dgm:spPr/>
      <dgm:t>
        <a:bodyPr/>
        <a:lstStyle/>
        <a:p>
          <a:endParaRPr lang="es-ES"/>
        </a:p>
      </dgm:t>
    </dgm:pt>
    <dgm:pt modelId="{746E8A95-0E03-46E7-B12A-E9F503FE7ED3}">
      <dgm:prSet phldrT="[Texto]"/>
      <dgm:spPr/>
      <dgm:t>
        <a:bodyPr/>
        <a:lstStyle/>
        <a:p>
          <a:r>
            <a:rPr lang="es-ES" dirty="0"/>
            <a:t>Operador </a:t>
          </a:r>
          <a:r>
            <a:rPr lang="es-ES" dirty="0" err="1"/>
            <a:t>bancaseguros</a:t>
          </a:r>
          <a:endParaRPr lang="es-ES" dirty="0"/>
        </a:p>
      </dgm:t>
    </dgm:pt>
    <dgm:pt modelId="{1C928734-2EC5-49CF-9F4B-18BC76290607}" type="parTrans" cxnId="{BF45F3A9-D884-4141-8A9A-607776BCD5E6}">
      <dgm:prSet/>
      <dgm:spPr/>
      <dgm:t>
        <a:bodyPr/>
        <a:lstStyle/>
        <a:p>
          <a:endParaRPr lang="es-ES"/>
        </a:p>
      </dgm:t>
    </dgm:pt>
    <dgm:pt modelId="{46A65BAE-4D67-4143-AF39-9FBD1B59F2B8}" type="sibTrans" cxnId="{BF45F3A9-D884-4141-8A9A-607776BCD5E6}">
      <dgm:prSet/>
      <dgm:spPr/>
      <dgm:t>
        <a:bodyPr/>
        <a:lstStyle/>
        <a:p>
          <a:endParaRPr lang="es-ES"/>
        </a:p>
      </dgm:t>
    </dgm:pt>
    <dgm:pt modelId="{1749DD70-B669-4C90-B8D7-C75A87B74FBD}">
      <dgm:prSet phldrT="[Texto]"/>
      <dgm:spPr/>
      <dgm:t>
        <a:bodyPr/>
        <a:lstStyle/>
        <a:p>
          <a:r>
            <a:rPr lang="es-ES" dirty="0"/>
            <a:t>Corredor</a:t>
          </a:r>
        </a:p>
        <a:p>
          <a:endParaRPr lang="es-ES" dirty="0"/>
        </a:p>
      </dgm:t>
    </dgm:pt>
    <dgm:pt modelId="{E566E1D2-DCB2-4A1A-83E2-C9F5777B8544}" type="parTrans" cxnId="{2B5B5048-29AF-4620-B65F-DABB15C36D61}">
      <dgm:prSet/>
      <dgm:spPr/>
      <dgm:t>
        <a:bodyPr/>
        <a:lstStyle/>
        <a:p>
          <a:endParaRPr lang="es-ES"/>
        </a:p>
      </dgm:t>
    </dgm:pt>
    <dgm:pt modelId="{A638627F-9C4A-4481-BDC9-62F2B636E4EB}" type="sibTrans" cxnId="{2B5B5048-29AF-4620-B65F-DABB15C36D61}">
      <dgm:prSet/>
      <dgm:spPr/>
      <dgm:t>
        <a:bodyPr/>
        <a:lstStyle/>
        <a:p>
          <a:endParaRPr lang="es-ES"/>
        </a:p>
      </dgm:t>
    </dgm:pt>
    <dgm:pt modelId="{66BB5180-C139-4936-97A2-04CC47F67F14}" type="pres">
      <dgm:prSet presAssocID="{4BF676C2-1490-4667-972D-35CE088C9C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BDBC19-3891-4360-A0FA-EB6E1C3635E9}" type="pres">
      <dgm:prSet presAssocID="{F45A90A2-5F26-41F4-ABEF-E93D427584D3}" presName="hierRoot1" presStyleCnt="0"/>
      <dgm:spPr/>
    </dgm:pt>
    <dgm:pt modelId="{10D5F2D7-89F1-4A41-9D42-54D98AEDCEB6}" type="pres">
      <dgm:prSet presAssocID="{F45A90A2-5F26-41F4-ABEF-E93D427584D3}" presName="composite" presStyleCnt="0"/>
      <dgm:spPr/>
    </dgm:pt>
    <dgm:pt modelId="{05AC8380-E505-4857-966E-B6C74877CF63}" type="pres">
      <dgm:prSet presAssocID="{F45A90A2-5F26-41F4-ABEF-E93D427584D3}" presName="background" presStyleLbl="node0" presStyleIdx="0" presStyleCnt="1"/>
      <dgm:spPr/>
    </dgm:pt>
    <dgm:pt modelId="{1AA0B4CF-AECC-4397-8AAD-BF236DF9986F}" type="pres">
      <dgm:prSet presAssocID="{F45A90A2-5F26-41F4-ABEF-E93D427584D3}" presName="text" presStyleLbl="fgAcc0" presStyleIdx="0" presStyleCnt="1">
        <dgm:presLayoutVars>
          <dgm:chPref val="3"/>
        </dgm:presLayoutVars>
      </dgm:prSet>
      <dgm:spPr/>
    </dgm:pt>
    <dgm:pt modelId="{48547A68-DCD7-4579-94D5-DAE4417F716C}" type="pres">
      <dgm:prSet presAssocID="{F45A90A2-5F26-41F4-ABEF-E93D427584D3}" presName="hierChild2" presStyleCnt="0"/>
      <dgm:spPr/>
    </dgm:pt>
    <dgm:pt modelId="{6E6577B0-BFAB-4CC3-8FBE-74A3D59F469E}" type="pres">
      <dgm:prSet presAssocID="{B4134445-6180-4445-866A-DE0EAD4C16D0}" presName="Name10" presStyleLbl="parChTrans1D2" presStyleIdx="0" presStyleCnt="2"/>
      <dgm:spPr/>
    </dgm:pt>
    <dgm:pt modelId="{92092723-3CE7-4771-8707-9B0376A13B85}" type="pres">
      <dgm:prSet presAssocID="{1DB9C390-C886-4DD5-9463-864E7E8B72EC}" presName="hierRoot2" presStyleCnt="0"/>
      <dgm:spPr/>
    </dgm:pt>
    <dgm:pt modelId="{D403C111-B05F-421A-9ADF-0E56FA347079}" type="pres">
      <dgm:prSet presAssocID="{1DB9C390-C886-4DD5-9463-864E7E8B72EC}" presName="composite2" presStyleCnt="0"/>
      <dgm:spPr/>
    </dgm:pt>
    <dgm:pt modelId="{B122286F-A36C-4398-8F5C-4FC6A6A9D8FA}" type="pres">
      <dgm:prSet presAssocID="{1DB9C390-C886-4DD5-9463-864E7E8B72EC}" presName="background2" presStyleLbl="node2" presStyleIdx="0" presStyleCnt="2"/>
      <dgm:spPr/>
    </dgm:pt>
    <dgm:pt modelId="{BA951665-4B97-4C63-ADF4-C395A6EA3F99}" type="pres">
      <dgm:prSet presAssocID="{1DB9C390-C886-4DD5-9463-864E7E8B72EC}" presName="text2" presStyleLbl="fgAcc2" presStyleIdx="0" presStyleCnt="2">
        <dgm:presLayoutVars>
          <dgm:chPref val="3"/>
        </dgm:presLayoutVars>
      </dgm:prSet>
      <dgm:spPr/>
    </dgm:pt>
    <dgm:pt modelId="{43B9EAE8-0190-4872-B970-B1D1621D162C}" type="pres">
      <dgm:prSet presAssocID="{1DB9C390-C886-4DD5-9463-864E7E8B72EC}" presName="hierChild3" presStyleCnt="0"/>
      <dgm:spPr/>
    </dgm:pt>
    <dgm:pt modelId="{DE9A5F57-6B8D-4003-84AF-E8556753CA90}" type="pres">
      <dgm:prSet presAssocID="{01D9D1F4-1899-45B9-B99F-D95C51B33E3B}" presName="Name10" presStyleLbl="parChTrans1D2" presStyleIdx="1" presStyleCnt="2"/>
      <dgm:spPr/>
    </dgm:pt>
    <dgm:pt modelId="{F524FDF2-7B08-4274-8571-341A0AF6F49C}" type="pres">
      <dgm:prSet presAssocID="{4C6CC2A5-614C-4130-8100-29F71C88051E}" presName="hierRoot2" presStyleCnt="0"/>
      <dgm:spPr/>
    </dgm:pt>
    <dgm:pt modelId="{5684A5D7-E341-481A-B28E-1443E0E3AE7A}" type="pres">
      <dgm:prSet presAssocID="{4C6CC2A5-614C-4130-8100-29F71C88051E}" presName="composite2" presStyleCnt="0"/>
      <dgm:spPr/>
    </dgm:pt>
    <dgm:pt modelId="{F3B156BA-6560-4AC8-A548-9FC48545D680}" type="pres">
      <dgm:prSet presAssocID="{4C6CC2A5-614C-4130-8100-29F71C88051E}" presName="background2" presStyleLbl="node2" presStyleIdx="1" presStyleCnt="2"/>
      <dgm:spPr/>
    </dgm:pt>
    <dgm:pt modelId="{E5B73428-9525-4644-A286-108FCC6813A5}" type="pres">
      <dgm:prSet presAssocID="{4C6CC2A5-614C-4130-8100-29F71C88051E}" presName="text2" presStyleLbl="fgAcc2" presStyleIdx="1" presStyleCnt="2">
        <dgm:presLayoutVars>
          <dgm:chPref val="3"/>
        </dgm:presLayoutVars>
      </dgm:prSet>
      <dgm:spPr/>
    </dgm:pt>
    <dgm:pt modelId="{49833069-5685-47DE-90D2-CCAD247D8FF7}" type="pres">
      <dgm:prSet presAssocID="{4C6CC2A5-614C-4130-8100-29F71C88051E}" presName="hierChild3" presStyleCnt="0"/>
      <dgm:spPr/>
    </dgm:pt>
    <dgm:pt modelId="{A6DEFD3B-BB5F-4A06-9315-4A93ED2D136A}" type="pres">
      <dgm:prSet presAssocID="{8A6D08B0-CE6D-45B2-A608-5048405F0736}" presName="Name17" presStyleLbl="parChTrans1D3" presStyleIdx="0" presStyleCnt="2"/>
      <dgm:spPr/>
    </dgm:pt>
    <dgm:pt modelId="{1AAA4AB4-F4F3-481B-A9E1-350DF69BD438}" type="pres">
      <dgm:prSet presAssocID="{317BBF3E-C200-44D2-876A-66DCB655BCAF}" presName="hierRoot3" presStyleCnt="0"/>
      <dgm:spPr/>
    </dgm:pt>
    <dgm:pt modelId="{C93C5E0B-D7D8-45F9-915C-84E763E025CB}" type="pres">
      <dgm:prSet presAssocID="{317BBF3E-C200-44D2-876A-66DCB655BCAF}" presName="composite3" presStyleCnt="0"/>
      <dgm:spPr/>
    </dgm:pt>
    <dgm:pt modelId="{FD0AD30B-988A-4D55-8FE0-D23903301A25}" type="pres">
      <dgm:prSet presAssocID="{317BBF3E-C200-44D2-876A-66DCB655BCAF}" presName="background3" presStyleLbl="node3" presStyleIdx="0" presStyleCnt="2"/>
      <dgm:spPr/>
    </dgm:pt>
    <dgm:pt modelId="{2380829B-6158-4B39-B367-1C932CE7014B}" type="pres">
      <dgm:prSet presAssocID="{317BBF3E-C200-44D2-876A-66DCB655BCAF}" presName="text3" presStyleLbl="fgAcc3" presStyleIdx="0" presStyleCnt="2">
        <dgm:presLayoutVars>
          <dgm:chPref val="3"/>
        </dgm:presLayoutVars>
      </dgm:prSet>
      <dgm:spPr/>
    </dgm:pt>
    <dgm:pt modelId="{DB0CA3ED-C5F3-47BA-90AA-12E435E0A760}" type="pres">
      <dgm:prSet presAssocID="{317BBF3E-C200-44D2-876A-66DCB655BCAF}" presName="hierChild4" presStyleCnt="0"/>
      <dgm:spPr/>
    </dgm:pt>
    <dgm:pt modelId="{FE3FB56C-3B44-401C-A9E7-94ADC307A21E}" type="pres">
      <dgm:prSet presAssocID="{D63066A8-6C4D-44C7-BFD7-E74D8F6B8096}" presName="Name23" presStyleLbl="parChTrans1D4" presStyleIdx="0" presStyleCnt="3"/>
      <dgm:spPr/>
    </dgm:pt>
    <dgm:pt modelId="{A0D9A4D7-468E-4589-BD5C-2F7AEB23E747}" type="pres">
      <dgm:prSet presAssocID="{9872B30E-2F84-4980-8706-840FE6A8FE23}" presName="hierRoot4" presStyleCnt="0"/>
      <dgm:spPr/>
    </dgm:pt>
    <dgm:pt modelId="{9B6DB9CC-2192-4B6F-A548-B4980E3B3352}" type="pres">
      <dgm:prSet presAssocID="{9872B30E-2F84-4980-8706-840FE6A8FE23}" presName="composite4" presStyleCnt="0"/>
      <dgm:spPr/>
    </dgm:pt>
    <dgm:pt modelId="{8D8F253C-32C3-4FC8-96C5-72AE848871FA}" type="pres">
      <dgm:prSet presAssocID="{9872B30E-2F84-4980-8706-840FE6A8FE23}" presName="background4" presStyleLbl="node4" presStyleIdx="0" presStyleCnt="3"/>
      <dgm:spPr/>
    </dgm:pt>
    <dgm:pt modelId="{FEAB0678-658B-42AF-B180-D1B0E85DCB44}" type="pres">
      <dgm:prSet presAssocID="{9872B30E-2F84-4980-8706-840FE6A8FE23}" presName="text4" presStyleLbl="fgAcc4" presStyleIdx="0" presStyleCnt="3">
        <dgm:presLayoutVars>
          <dgm:chPref val="3"/>
        </dgm:presLayoutVars>
      </dgm:prSet>
      <dgm:spPr/>
    </dgm:pt>
    <dgm:pt modelId="{7045F70A-DD61-4540-98C2-3427BB28A035}" type="pres">
      <dgm:prSet presAssocID="{9872B30E-2F84-4980-8706-840FE6A8FE23}" presName="hierChild5" presStyleCnt="0"/>
      <dgm:spPr/>
    </dgm:pt>
    <dgm:pt modelId="{A08EF05B-AFD4-48DF-A494-E98D947B8582}" type="pres">
      <dgm:prSet presAssocID="{E1B968DB-29FF-449A-B2E1-A18BEB81F42E}" presName="Name23" presStyleLbl="parChTrans1D4" presStyleIdx="1" presStyleCnt="3"/>
      <dgm:spPr/>
    </dgm:pt>
    <dgm:pt modelId="{E2B0EF28-35FA-44E8-8B0A-E0D18A1650D2}" type="pres">
      <dgm:prSet presAssocID="{21D36627-CD79-42A4-9E69-4F8A859E13E2}" presName="hierRoot4" presStyleCnt="0"/>
      <dgm:spPr/>
    </dgm:pt>
    <dgm:pt modelId="{344203A5-1A3E-40C8-8B11-6F449A8E3B42}" type="pres">
      <dgm:prSet presAssocID="{21D36627-CD79-42A4-9E69-4F8A859E13E2}" presName="composite4" presStyleCnt="0"/>
      <dgm:spPr/>
    </dgm:pt>
    <dgm:pt modelId="{9E69D9D8-C370-435E-9C63-7733D16A89B9}" type="pres">
      <dgm:prSet presAssocID="{21D36627-CD79-42A4-9E69-4F8A859E13E2}" presName="background4" presStyleLbl="node4" presStyleIdx="1" presStyleCnt="3"/>
      <dgm:spPr/>
    </dgm:pt>
    <dgm:pt modelId="{EB57578D-83F2-437D-9D45-7BFBA04D78D2}" type="pres">
      <dgm:prSet presAssocID="{21D36627-CD79-42A4-9E69-4F8A859E13E2}" presName="text4" presStyleLbl="fgAcc4" presStyleIdx="1" presStyleCnt="3">
        <dgm:presLayoutVars>
          <dgm:chPref val="3"/>
        </dgm:presLayoutVars>
      </dgm:prSet>
      <dgm:spPr/>
    </dgm:pt>
    <dgm:pt modelId="{4D317233-BB38-4D62-AEC4-1F8A08B53585}" type="pres">
      <dgm:prSet presAssocID="{21D36627-CD79-42A4-9E69-4F8A859E13E2}" presName="hierChild5" presStyleCnt="0"/>
      <dgm:spPr/>
    </dgm:pt>
    <dgm:pt modelId="{6E2BF059-556E-43B8-BE47-A65F2F66003C}" type="pres">
      <dgm:prSet presAssocID="{1C928734-2EC5-49CF-9F4B-18BC76290607}" presName="Name23" presStyleLbl="parChTrans1D4" presStyleIdx="2" presStyleCnt="3"/>
      <dgm:spPr/>
    </dgm:pt>
    <dgm:pt modelId="{3F4A8588-A44B-4798-B133-FEAE61256EEA}" type="pres">
      <dgm:prSet presAssocID="{746E8A95-0E03-46E7-B12A-E9F503FE7ED3}" presName="hierRoot4" presStyleCnt="0"/>
      <dgm:spPr/>
    </dgm:pt>
    <dgm:pt modelId="{7A8FF5F8-951F-44AF-8A86-CDA2C0675984}" type="pres">
      <dgm:prSet presAssocID="{746E8A95-0E03-46E7-B12A-E9F503FE7ED3}" presName="composite4" presStyleCnt="0"/>
      <dgm:spPr/>
    </dgm:pt>
    <dgm:pt modelId="{B310447F-8EAA-488F-A9BC-15A820AE4907}" type="pres">
      <dgm:prSet presAssocID="{746E8A95-0E03-46E7-B12A-E9F503FE7ED3}" presName="background4" presStyleLbl="node4" presStyleIdx="2" presStyleCnt="3"/>
      <dgm:spPr/>
    </dgm:pt>
    <dgm:pt modelId="{5EAA4436-E8D8-42F5-A6E3-95A56D61DAC2}" type="pres">
      <dgm:prSet presAssocID="{746E8A95-0E03-46E7-B12A-E9F503FE7ED3}" presName="text4" presStyleLbl="fgAcc4" presStyleIdx="2" presStyleCnt="3">
        <dgm:presLayoutVars>
          <dgm:chPref val="3"/>
        </dgm:presLayoutVars>
      </dgm:prSet>
      <dgm:spPr/>
    </dgm:pt>
    <dgm:pt modelId="{466D0E8C-434C-4C00-A153-AA68A978C6EC}" type="pres">
      <dgm:prSet presAssocID="{746E8A95-0E03-46E7-B12A-E9F503FE7ED3}" presName="hierChild5" presStyleCnt="0"/>
      <dgm:spPr/>
    </dgm:pt>
    <dgm:pt modelId="{E27A3951-C325-44D5-BCE3-B458CC1BC363}" type="pres">
      <dgm:prSet presAssocID="{E566E1D2-DCB2-4A1A-83E2-C9F5777B8544}" presName="Name17" presStyleLbl="parChTrans1D3" presStyleIdx="1" presStyleCnt="2"/>
      <dgm:spPr/>
    </dgm:pt>
    <dgm:pt modelId="{3C6C0F32-A77B-47D3-93EA-B7A6BD030335}" type="pres">
      <dgm:prSet presAssocID="{1749DD70-B669-4C90-B8D7-C75A87B74FBD}" presName="hierRoot3" presStyleCnt="0"/>
      <dgm:spPr/>
    </dgm:pt>
    <dgm:pt modelId="{B2BCCB76-240C-4802-ACD0-0CE694E4CF5E}" type="pres">
      <dgm:prSet presAssocID="{1749DD70-B669-4C90-B8D7-C75A87B74FBD}" presName="composite3" presStyleCnt="0"/>
      <dgm:spPr/>
    </dgm:pt>
    <dgm:pt modelId="{2F82D291-12CA-4544-A689-FDCFAC7E58C1}" type="pres">
      <dgm:prSet presAssocID="{1749DD70-B669-4C90-B8D7-C75A87B74FBD}" presName="background3" presStyleLbl="node3" presStyleIdx="1" presStyleCnt="2"/>
      <dgm:spPr/>
    </dgm:pt>
    <dgm:pt modelId="{50B2A070-DB9A-4A04-8DC6-5DC8BF6CE576}" type="pres">
      <dgm:prSet presAssocID="{1749DD70-B669-4C90-B8D7-C75A87B74FBD}" presName="text3" presStyleLbl="fgAcc3" presStyleIdx="1" presStyleCnt="2">
        <dgm:presLayoutVars>
          <dgm:chPref val="3"/>
        </dgm:presLayoutVars>
      </dgm:prSet>
      <dgm:spPr/>
    </dgm:pt>
    <dgm:pt modelId="{B828E93E-50DC-4AB0-A064-EE9548D3F503}" type="pres">
      <dgm:prSet presAssocID="{1749DD70-B669-4C90-B8D7-C75A87B74FBD}" presName="hierChild4" presStyleCnt="0"/>
      <dgm:spPr/>
    </dgm:pt>
  </dgm:ptLst>
  <dgm:cxnLst>
    <dgm:cxn modelId="{4C5E3F07-5B52-4D77-9654-75B32C083F93}" srcId="{4BF676C2-1490-4667-972D-35CE088C9C27}" destId="{F45A90A2-5F26-41F4-ABEF-E93D427584D3}" srcOrd="0" destOrd="0" parTransId="{9553F1B2-508F-455D-98A4-E29E7D9D74F1}" sibTransId="{5E54E5F9-07CC-4740-9D13-FF959097380C}"/>
    <dgm:cxn modelId="{2C051110-023A-448B-8F1F-0B2560F1DD57}" type="presOf" srcId="{F45A90A2-5F26-41F4-ABEF-E93D427584D3}" destId="{1AA0B4CF-AECC-4397-8AAD-BF236DF9986F}" srcOrd="0" destOrd="0" presId="urn:microsoft.com/office/officeart/2005/8/layout/hierarchy1"/>
    <dgm:cxn modelId="{0E2B0820-178A-4697-90E7-E1B85DC8C4D1}" type="presOf" srcId="{4C6CC2A5-614C-4130-8100-29F71C88051E}" destId="{E5B73428-9525-4644-A286-108FCC6813A5}" srcOrd="0" destOrd="0" presId="urn:microsoft.com/office/officeart/2005/8/layout/hierarchy1"/>
    <dgm:cxn modelId="{FDF00031-048B-484D-8A82-3594928ED1D1}" type="presOf" srcId="{8A6D08B0-CE6D-45B2-A608-5048405F0736}" destId="{A6DEFD3B-BB5F-4A06-9315-4A93ED2D136A}" srcOrd="0" destOrd="0" presId="urn:microsoft.com/office/officeart/2005/8/layout/hierarchy1"/>
    <dgm:cxn modelId="{FC2AB736-E156-459C-ADF6-073AC46DE21B}" srcId="{F45A90A2-5F26-41F4-ABEF-E93D427584D3}" destId="{4C6CC2A5-614C-4130-8100-29F71C88051E}" srcOrd="1" destOrd="0" parTransId="{01D9D1F4-1899-45B9-B99F-D95C51B33E3B}" sibTransId="{7F2292FF-8AE3-4B0A-8C76-E2ED87A05E68}"/>
    <dgm:cxn modelId="{7D3F2042-B2A8-4AE7-9797-09FD6EAACD8C}" type="presOf" srcId="{1749DD70-B669-4C90-B8D7-C75A87B74FBD}" destId="{50B2A070-DB9A-4A04-8DC6-5DC8BF6CE576}" srcOrd="0" destOrd="0" presId="urn:microsoft.com/office/officeart/2005/8/layout/hierarchy1"/>
    <dgm:cxn modelId="{2B5B5048-29AF-4620-B65F-DABB15C36D61}" srcId="{4C6CC2A5-614C-4130-8100-29F71C88051E}" destId="{1749DD70-B669-4C90-B8D7-C75A87B74FBD}" srcOrd="1" destOrd="0" parTransId="{E566E1D2-DCB2-4A1A-83E2-C9F5777B8544}" sibTransId="{A638627F-9C4A-4481-BDC9-62F2B636E4EB}"/>
    <dgm:cxn modelId="{AF174E51-0D70-4878-B9DF-185426381D02}" type="presOf" srcId="{E566E1D2-DCB2-4A1A-83E2-C9F5777B8544}" destId="{E27A3951-C325-44D5-BCE3-B458CC1BC363}" srcOrd="0" destOrd="0" presId="urn:microsoft.com/office/officeart/2005/8/layout/hierarchy1"/>
    <dgm:cxn modelId="{665DFE71-4440-47AB-A8F0-149D2CA334D7}" srcId="{4C6CC2A5-614C-4130-8100-29F71C88051E}" destId="{317BBF3E-C200-44D2-876A-66DCB655BCAF}" srcOrd="0" destOrd="0" parTransId="{8A6D08B0-CE6D-45B2-A608-5048405F0736}" sibTransId="{B3C79A76-2377-4783-B0D4-6B56A7315E3A}"/>
    <dgm:cxn modelId="{2604A37B-FEA6-4B21-9979-CED7516623EF}" type="presOf" srcId="{317BBF3E-C200-44D2-876A-66DCB655BCAF}" destId="{2380829B-6158-4B39-B367-1C932CE7014B}" srcOrd="0" destOrd="0" presId="urn:microsoft.com/office/officeart/2005/8/layout/hierarchy1"/>
    <dgm:cxn modelId="{E3154E81-5250-49DB-9BE1-F6AE57D7C036}" type="presOf" srcId="{1C928734-2EC5-49CF-9F4B-18BC76290607}" destId="{6E2BF059-556E-43B8-BE47-A65F2F66003C}" srcOrd="0" destOrd="0" presId="urn:microsoft.com/office/officeart/2005/8/layout/hierarchy1"/>
    <dgm:cxn modelId="{7B0DBD83-AE03-45DF-998F-162B4C073605}" srcId="{317BBF3E-C200-44D2-876A-66DCB655BCAF}" destId="{21D36627-CD79-42A4-9E69-4F8A859E13E2}" srcOrd="1" destOrd="0" parTransId="{E1B968DB-29FF-449A-B2E1-A18BEB81F42E}" sibTransId="{87280ABD-3CB7-400A-97C2-2DA3A3CC40D7}"/>
    <dgm:cxn modelId="{0FD5D78C-2603-43AA-A352-CAB59D599273}" type="presOf" srcId="{4BF676C2-1490-4667-972D-35CE088C9C27}" destId="{66BB5180-C139-4936-97A2-04CC47F67F14}" srcOrd="0" destOrd="0" presId="urn:microsoft.com/office/officeart/2005/8/layout/hierarchy1"/>
    <dgm:cxn modelId="{5756DDA8-16AC-47B2-B9BE-B7321B06354C}" type="presOf" srcId="{21D36627-CD79-42A4-9E69-4F8A859E13E2}" destId="{EB57578D-83F2-437D-9D45-7BFBA04D78D2}" srcOrd="0" destOrd="0" presId="urn:microsoft.com/office/officeart/2005/8/layout/hierarchy1"/>
    <dgm:cxn modelId="{BF45F3A9-D884-4141-8A9A-607776BCD5E6}" srcId="{317BBF3E-C200-44D2-876A-66DCB655BCAF}" destId="{746E8A95-0E03-46E7-B12A-E9F503FE7ED3}" srcOrd="2" destOrd="0" parTransId="{1C928734-2EC5-49CF-9F4B-18BC76290607}" sibTransId="{46A65BAE-4D67-4143-AF39-9FBD1B59F2B8}"/>
    <dgm:cxn modelId="{19C35AB7-1E08-4FED-BE4A-77F4B675EF83}" type="presOf" srcId="{B4134445-6180-4445-866A-DE0EAD4C16D0}" destId="{6E6577B0-BFAB-4CC3-8FBE-74A3D59F469E}" srcOrd="0" destOrd="0" presId="urn:microsoft.com/office/officeart/2005/8/layout/hierarchy1"/>
    <dgm:cxn modelId="{2D2B69C2-5918-4C6F-8621-788B0755AB0C}" srcId="{F45A90A2-5F26-41F4-ABEF-E93D427584D3}" destId="{1DB9C390-C886-4DD5-9463-864E7E8B72EC}" srcOrd="0" destOrd="0" parTransId="{B4134445-6180-4445-866A-DE0EAD4C16D0}" sibTransId="{A66C9DCA-A624-4F14-AC2F-9481B20F11B6}"/>
    <dgm:cxn modelId="{C5D84FCB-3114-47DD-8663-7FBEBD51155F}" type="presOf" srcId="{1DB9C390-C886-4DD5-9463-864E7E8B72EC}" destId="{BA951665-4B97-4C63-ADF4-C395A6EA3F99}" srcOrd="0" destOrd="0" presId="urn:microsoft.com/office/officeart/2005/8/layout/hierarchy1"/>
    <dgm:cxn modelId="{9C45A0CD-7922-468B-969B-ADCBD2951D6D}" type="presOf" srcId="{9872B30E-2F84-4980-8706-840FE6A8FE23}" destId="{FEAB0678-658B-42AF-B180-D1B0E85DCB44}" srcOrd="0" destOrd="0" presId="urn:microsoft.com/office/officeart/2005/8/layout/hierarchy1"/>
    <dgm:cxn modelId="{8D9AF3D1-F167-49F9-BA21-3412F8FF6C7A}" type="presOf" srcId="{01D9D1F4-1899-45B9-B99F-D95C51B33E3B}" destId="{DE9A5F57-6B8D-4003-84AF-E8556753CA90}" srcOrd="0" destOrd="0" presId="urn:microsoft.com/office/officeart/2005/8/layout/hierarchy1"/>
    <dgm:cxn modelId="{E585F3D2-A54D-43BE-9EE7-B0FCC4EEF1AE}" srcId="{317BBF3E-C200-44D2-876A-66DCB655BCAF}" destId="{9872B30E-2F84-4980-8706-840FE6A8FE23}" srcOrd="0" destOrd="0" parTransId="{D63066A8-6C4D-44C7-BFD7-E74D8F6B8096}" sibTransId="{E47AE4BA-2C05-4D53-81AC-AD39B50AE506}"/>
    <dgm:cxn modelId="{A52A22D8-45D1-4B1C-AAD7-113AEA7E5A82}" type="presOf" srcId="{746E8A95-0E03-46E7-B12A-E9F503FE7ED3}" destId="{5EAA4436-E8D8-42F5-A6E3-95A56D61DAC2}" srcOrd="0" destOrd="0" presId="urn:microsoft.com/office/officeart/2005/8/layout/hierarchy1"/>
    <dgm:cxn modelId="{0C4036D9-E8A0-4521-90BF-D56333E135D0}" type="presOf" srcId="{E1B968DB-29FF-449A-B2E1-A18BEB81F42E}" destId="{A08EF05B-AFD4-48DF-A494-E98D947B8582}" srcOrd="0" destOrd="0" presId="urn:microsoft.com/office/officeart/2005/8/layout/hierarchy1"/>
    <dgm:cxn modelId="{CF210DDC-963D-47BB-87A8-26415C09E396}" type="presOf" srcId="{D63066A8-6C4D-44C7-BFD7-E74D8F6B8096}" destId="{FE3FB56C-3B44-401C-A9E7-94ADC307A21E}" srcOrd="0" destOrd="0" presId="urn:microsoft.com/office/officeart/2005/8/layout/hierarchy1"/>
    <dgm:cxn modelId="{65962DF1-6860-49F3-9984-5E8D46588BC7}" type="presParOf" srcId="{66BB5180-C139-4936-97A2-04CC47F67F14}" destId="{04BDBC19-3891-4360-A0FA-EB6E1C3635E9}" srcOrd="0" destOrd="0" presId="urn:microsoft.com/office/officeart/2005/8/layout/hierarchy1"/>
    <dgm:cxn modelId="{B6B96530-BEAC-478D-94DA-E2793C8CE573}" type="presParOf" srcId="{04BDBC19-3891-4360-A0FA-EB6E1C3635E9}" destId="{10D5F2D7-89F1-4A41-9D42-54D98AEDCEB6}" srcOrd="0" destOrd="0" presId="urn:microsoft.com/office/officeart/2005/8/layout/hierarchy1"/>
    <dgm:cxn modelId="{F3168595-4EE7-4FD7-9B53-4C290CA2CD19}" type="presParOf" srcId="{10D5F2D7-89F1-4A41-9D42-54D98AEDCEB6}" destId="{05AC8380-E505-4857-966E-B6C74877CF63}" srcOrd="0" destOrd="0" presId="urn:microsoft.com/office/officeart/2005/8/layout/hierarchy1"/>
    <dgm:cxn modelId="{E2FAEB0D-2DE5-4149-B76B-1E361CA77922}" type="presParOf" srcId="{10D5F2D7-89F1-4A41-9D42-54D98AEDCEB6}" destId="{1AA0B4CF-AECC-4397-8AAD-BF236DF9986F}" srcOrd="1" destOrd="0" presId="urn:microsoft.com/office/officeart/2005/8/layout/hierarchy1"/>
    <dgm:cxn modelId="{F50CAA8B-D7CB-4278-8D64-1056E61DA19B}" type="presParOf" srcId="{04BDBC19-3891-4360-A0FA-EB6E1C3635E9}" destId="{48547A68-DCD7-4579-94D5-DAE4417F716C}" srcOrd="1" destOrd="0" presId="urn:microsoft.com/office/officeart/2005/8/layout/hierarchy1"/>
    <dgm:cxn modelId="{FC544007-A700-4873-BA10-288AD61887B8}" type="presParOf" srcId="{48547A68-DCD7-4579-94D5-DAE4417F716C}" destId="{6E6577B0-BFAB-4CC3-8FBE-74A3D59F469E}" srcOrd="0" destOrd="0" presId="urn:microsoft.com/office/officeart/2005/8/layout/hierarchy1"/>
    <dgm:cxn modelId="{7E311618-87C2-4453-B824-AB91C214E0A1}" type="presParOf" srcId="{48547A68-DCD7-4579-94D5-DAE4417F716C}" destId="{92092723-3CE7-4771-8707-9B0376A13B85}" srcOrd="1" destOrd="0" presId="urn:microsoft.com/office/officeart/2005/8/layout/hierarchy1"/>
    <dgm:cxn modelId="{0BF0D4FB-A48D-491F-A586-AFA3675668DD}" type="presParOf" srcId="{92092723-3CE7-4771-8707-9B0376A13B85}" destId="{D403C111-B05F-421A-9ADF-0E56FA347079}" srcOrd="0" destOrd="0" presId="urn:microsoft.com/office/officeart/2005/8/layout/hierarchy1"/>
    <dgm:cxn modelId="{00F3D888-FA28-4CFC-8CEA-37AE0A995446}" type="presParOf" srcId="{D403C111-B05F-421A-9ADF-0E56FA347079}" destId="{B122286F-A36C-4398-8F5C-4FC6A6A9D8FA}" srcOrd="0" destOrd="0" presId="urn:microsoft.com/office/officeart/2005/8/layout/hierarchy1"/>
    <dgm:cxn modelId="{A4866281-E5D1-443F-A5C3-7D5A7E13FF55}" type="presParOf" srcId="{D403C111-B05F-421A-9ADF-0E56FA347079}" destId="{BA951665-4B97-4C63-ADF4-C395A6EA3F99}" srcOrd="1" destOrd="0" presId="urn:microsoft.com/office/officeart/2005/8/layout/hierarchy1"/>
    <dgm:cxn modelId="{0249188F-D89A-40E8-A1F5-50701EBE907D}" type="presParOf" srcId="{92092723-3CE7-4771-8707-9B0376A13B85}" destId="{43B9EAE8-0190-4872-B970-B1D1621D162C}" srcOrd="1" destOrd="0" presId="urn:microsoft.com/office/officeart/2005/8/layout/hierarchy1"/>
    <dgm:cxn modelId="{D811EE61-B5FD-42C2-B6AA-E54C38021206}" type="presParOf" srcId="{48547A68-DCD7-4579-94D5-DAE4417F716C}" destId="{DE9A5F57-6B8D-4003-84AF-E8556753CA90}" srcOrd="2" destOrd="0" presId="urn:microsoft.com/office/officeart/2005/8/layout/hierarchy1"/>
    <dgm:cxn modelId="{B491356A-A52D-4D89-B6E8-6517A5B3E696}" type="presParOf" srcId="{48547A68-DCD7-4579-94D5-DAE4417F716C}" destId="{F524FDF2-7B08-4274-8571-341A0AF6F49C}" srcOrd="3" destOrd="0" presId="urn:microsoft.com/office/officeart/2005/8/layout/hierarchy1"/>
    <dgm:cxn modelId="{E6826D91-2AF7-4F6D-9F9A-B5D1E4883DB2}" type="presParOf" srcId="{F524FDF2-7B08-4274-8571-341A0AF6F49C}" destId="{5684A5D7-E341-481A-B28E-1443E0E3AE7A}" srcOrd="0" destOrd="0" presId="urn:microsoft.com/office/officeart/2005/8/layout/hierarchy1"/>
    <dgm:cxn modelId="{7DFE41AE-9678-404B-8D38-76AC77C73605}" type="presParOf" srcId="{5684A5D7-E341-481A-B28E-1443E0E3AE7A}" destId="{F3B156BA-6560-4AC8-A548-9FC48545D680}" srcOrd="0" destOrd="0" presId="urn:microsoft.com/office/officeart/2005/8/layout/hierarchy1"/>
    <dgm:cxn modelId="{7BDBF556-5212-4BF0-8EE7-159BEA7AABE0}" type="presParOf" srcId="{5684A5D7-E341-481A-B28E-1443E0E3AE7A}" destId="{E5B73428-9525-4644-A286-108FCC6813A5}" srcOrd="1" destOrd="0" presId="urn:microsoft.com/office/officeart/2005/8/layout/hierarchy1"/>
    <dgm:cxn modelId="{8F92D966-4F01-436D-B64C-B2B6F255FBD2}" type="presParOf" srcId="{F524FDF2-7B08-4274-8571-341A0AF6F49C}" destId="{49833069-5685-47DE-90D2-CCAD247D8FF7}" srcOrd="1" destOrd="0" presId="urn:microsoft.com/office/officeart/2005/8/layout/hierarchy1"/>
    <dgm:cxn modelId="{8C2273A0-24BD-45F6-AB9C-36203C264413}" type="presParOf" srcId="{49833069-5685-47DE-90D2-CCAD247D8FF7}" destId="{A6DEFD3B-BB5F-4A06-9315-4A93ED2D136A}" srcOrd="0" destOrd="0" presId="urn:microsoft.com/office/officeart/2005/8/layout/hierarchy1"/>
    <dgm:cxn modelId="{4E82F802-C9C5-47FA-950E-6C123F96E1F8}" type="presParOf" srcId="{49833069-5685-47DE-90D2-CCAD247D8FF7}" destId="{1AAA4AB4-F4F3-481B-A9E1-350DF69BD438}" srcOrd="1" destOrd="0" presId="urn:microsoft.com/office/officeart/2005/8/layout/hierarchy1"/>
    <dgm:cxn modelId="{48D73D6E-2BAF-4E9B-BEFA-D6C34369140B}" type="presParOf" srcId="{1AAA4AB4-F4F3-481B-A9E1-350DF69BD438}" destId="{C93C5E0B-D7D8-45F9-915C-84E763E025CB}" srcOrd="0" destOrd="0" presId="urn:microsoft.com/office/officeart/2005/8/layout/hierarchy1"/>
    <dgm:cxn modelId="{B5AFBA5C-63BB-4C62-822B-79D0C30067D8}" type="presParOf" srcId="{C93C5E0B-D7D8-45F9-915C-84E763E025CB}" destId="{FD0AD30B-988A-4D55-8FE0-D23903301A25}" srcOrd="0" destOrd="0" presId="urn:microsoft.com/office/officeart/2005/8/layout/hierarchy1"/>
    <dgm:cxn modelId="{7F495C05-C603-45DF-914E-0D65CBB15B18}" type="presParOf" srcId="{C93C5E0B-D7D8-45F9-915C-84E763E025CB}" destId="{2380829B-6158-4B39-B367-1C932CE7014B}" srcOrd="1" destOrd="0" presId="urn:microsoft.com/office/officeart/2005/8/layout/hierarchy1"/>
    <dgm:cxn modelId="{F9EB5873-EA10-48F9-B6EE-2A297BB5F29E}" type="presParOf" srcId="{1AAA4AB4-F4F3-481B-A9E1-350DF69BD438}" destId="{DB0CA3ED-C5F3-47BA-90AA-12E435E0A760}" srcOrd="1" destOrd="0" presId="urn:microsoft.com/office/officeart/2005/8/layout/hierarchy1"/>
    <dgm:cxn modelId="{A699F1E7-7F72-44B3-BFBF-6CF17C47AA5C}" type="presParOf" srcId="{DB0CA3ED-C5F3-47BA-90AA-12E435E0A760}" destId="{FE3FB56C-3B44-401C-A9E7-94ADC307A21E}" srcOrd="0" destOrd="0" presId="urn:microsoft.com/office/officeart/2005/8/layout/hierarchy1"/>
    <dgm:cxn modelId="{D9462B5E-C955-4D9E-81E6-B7D522B74380}" type="presParOf" srcId="{DB0CA3ED-C5F3-47BA-90AA-12E435E0A760}" destId="{A0D9A4D7-468E-4589-BD5C-2F7AEB23E747}" srcOrd="1" destOrd="0" presId="urn:microsoft.com/office/officeart/2005/8/layout/hierarchy1"/>
    <dgm:cxn modelId="{16FA0053-5D52-446D-B03F-9B0E741AD31F}" type="presParOf" srcId="{A0D9A4D7-468E-4589-BD5C-2F7AEB23E747}" destId="{9B6DB9CC-2192-4B6F-A548-B4980E3B3352}" srcOrd="0" destOrd="0" presId="urn:microsoft.com/office/officeart/2005/8/layout/hierarchy1"/>
    <dgm:cxn modelId="{2075CC0F-8387-4701-A3E6-E99A5D38B7BF}" type="presParOf" srcId="{9B6DB9CC-2192-4B6F-A548-B4980E3B3352}" destId="{8D8F253C-32C3-4FC8-96C5-72AE848871FA}" srcOrd="0" destOrd="0" presId="urn:microsoft.com/office/officeart/2005/8/layout/hierarchy1"/>
    <dgm:cxn modelId="{233ABD86-E6FB-48B7-BA4B-A232891E49B7}" type="presParOf" srcId="{9B6DB9CC-2192-4B6F-A548-B4980E3B3352}" destId="{FEAB0678-658B-42AF-B180-D1B0E85DCB44}" srcOrd="1" destOrd="0" presId="urn:microsoft.com/office/officeart/2005/8/layout/hierarchy1"/>
    <dgm:cxn modelId="{F48E8A66-E120-4237-82AC-19E09DCCC13D}" type="presParOf" srcId="{A0D9A4D7-468E-4589-BD5C-2F7AEB23E747}" destId="{7045F70A-DD61-4540-98C2-3427BB28A035}" srcOrd="1" destOrd="0" presId="urn:microsoft.com/office/officeart/2005/8/layout/hierarchy1"/>
    <dgm:cxn modelId="{90C686F6-86FD-48C1-A029-A4CB60B7CF74}" type="presParOf" srcId="{DB0CA3ED-C5F3-47BA-90AA-12E435E0A760}" destId="{A08EF05B-AFD4-48DF-A494-E98D947B8582}" srcOrd="2" destOrd="0" presId="urn:microsoft.com/office/officeart/2005/8/layout/hierarchy1"/>
    <dgm:cxn modelId="{2A6E0B4C-3659-4C95-BAB6-A9701A463180}" type="presParOf" srcId="{DB0CA3ED-C5F3-47BA-90AA-12E435E0A760}" destId="{E2B0EF28-35FA-44E8-8B0A-E0D18A1650D2}" srcOrd="3" destOrd="0" presId="urn:microsoft.com/office/officeart/2005/8/layout/hierarchy1"/>
    <dgm:cxn modelId="{4B90C397-6067-4B69-AD03-26B6F2E48A38}" type="presParOf" srcId="{E2B0EF28-35FA-44E8-8B0A-E0D18A1650D2}" destId="{344203A5-1A3E-40C8-8B11-6F449A8E3B42}" srcOrd="0" destOrd="0" presId="urn:microsoft.com/office/officeart/2005/8/layout/hierarchy1"/>
    <dgm:cxn modelId="{1B3BFBFA-B0FC-4EAD-BA46-1F0C6BD4F51A}" type="presParOf" srcId="{344203A5-1A3E-40C8-8B11-6F449A8E3B42}" destId="{9E69D9D8-C370-435E-9C63-7733D16A89B9}" srcOrd="0" destOrd="0" presId="urn:microsoft.com/office/officeart/2005/8/layout/hierarchy1"/>
    <dgm:cxn modelId="{3E032DDB-6976-4577-8CBD-FD2CF9DEFB9B}" type="presParOf" srcId="{344203A5-1A3E-40C8-8B11-6F449A8E3B42}" destId="{EB57578D-83F2-437D-9D45-7BFBA04D78D2}" srcOrd="1" destOrd="0" presId="urn:microsoft.com/office/officeart/2005/8/layout/hierarchy1"/>
    <dgm:cxn modelId="{3543DECB-EA11-4CEE-A7E3-B3BFA13167D1}" type="presParOf" srcId="{E2B0EF28-35FA-44E8-8B0A-E0D18A1650D2}" destId="{4D317233-BB38-4D62-AEC4-1F8A08B53585}" srcOrd="1" destOrd="0" presId="urn:microsoft.com/office/officeart/2005/8/layout/hierarchy1"/>
    <dgm:cxn modelId="{0AF10889-01D3-4510-8618-557C34C4B56F}" type="presParOf" srcId="{DB0CA3ED-C5F3-47BA-90AA-12E435E0A760}" destId="{6E2BF059-556E-43B8-BE47-A65F2F66003C}" srcOrd="4" destOrd="0" presId="urn:microsoft.com/office/officeart/2005/8/layout/hierarchy1"/>
    <dgm:cxn modelId="{055A37CB-D50C-4E9D-BDAE-204C07543DE2}" type="presParOf" srcId="{DB0CA3ED-C5F3-47BA-90AA-12E435E0A760}" destId="{3F4A8588-A44B-4798-B133-FEAE61256EEA}" srcOrd="5" destOrd="0" presId="urn:microsoft.com/office/officeart/2005/8/layout/hierarchy1"/>
    <dgm:cxn modelId="{59612D0D-E40E-466C-AEF8-520460836C2B}" type="presParOf" srcId="{3F4A8588-A44B-4798-B133-FEAE61256EEA}" destId="{7A8FF5F8-951F-44AF-8A86-CDA2C0675984}" srcOrd="0" destOrd="0" presId="urn:microsoft.com/office/officeart/2005/8/layout/hierarchy1"/>
    <dgm:cxn modelId="{1F5AED01-BCC1-4E05-9507-8E167C5255FD}" type="presParOf" srcId="{7A8FF5F8-951F-44AF-8A86-CDA2C0675984}" destId="{B310447F-8EAA-488F-A9BC-15A820AE4907}" srcOrd="0" destOrd="0" presId="urn:microsoft.com/office/officeart/2005/8/layout/hierarchy1"/>
    <dgm:cxn modelId="{5557E9C7-6517-4BDE-853D-EF2AF138F7FB}" type="presParOf" srcId="{7A8FF5F8-951F-44AF-8A86-CDA2C0675984}" destId="{5EAA4436-E8D8-42F5-A6E3-95A56D61DAC2}" srcOrd="1" destOrd="0" presId="urn:microsoft.com/office/officeart/2005/8/layout/hierarchy1"/>
    <dgm:cxn modelId="{D2C89F09-6CE0-412B-8AA8-49149672EC20}" type="presParOf" srcId="{3F4A8588-A44B-4798-B133-FEAE61256EEA}" destId="{466D0E8C-434C-4C00-A153-AA68A978C6EC}" srcOrd="1" destOrd="0" presId="urn:microsoft.com/office/officeart/2005/8/layout/hierarchy1"/>
    <dgm:cxn modelId="{B87EDD77-3584-4557-AF39-92DAC59CF6E6}" type="presParOf" srcId="{49833069-5685-47DE-90D2-CCAD247D8FF7}" destId="{E27A3951-C325-44D5-BCE3-B458CC1BC363}" srcOrd="2" destOrd="0" presId="urn:microsoft.com/office/officeart/2005/8/layout/hierarchy1"/>
    <dgm:cxn modelId="{7CBCC172-7C03-49E3-A564-60B1731BE728}" type="presParOf" srcId="{49833069-5685-47DE-90D2-CCAD247D8FF7}" destId="{3C6C0F32-A77B-47D3-93EA-B7A6BD030335}" srcOrd="3" destOrd="0" presId="urn:microsoft.com/office/officeart/2005/8/layout/hierarchy1"/>
    <dgm:cxn modelId="{B4275AEC-58D8-4429-BC95-531752DB2F6F}" type="presParOf" srcId="{3C6C0F32-A77B-47D3-93EA-B7A6BD030335}" destId="{B2BCCB76-240C-4802-ACD0-0CE694E4CF5E}" srcOrd="0" destOrd="0" presId="urn:microsoft.com/office/officeart/2005/8/layout/hierarchy1"/>
    <dgm:cxn modelId="{91B92727-132B-4D4B-9DF1-91C0CEC7E866}" type="presParOf" srcId="{B2BCCB76-240C-4802-ACD0-0CE694E4CF5E}" destId="{2F82D291-12CA-4544-A689-FDCFAC7E58C1}" srcOrd="0" destOrd="0" presId="urn:microsoft.com/office/officeart/2005/8/layout/hierarchy1"/>
    <dgm:cxn modelId="{ABD459B7-6E59-409E-A439-CAE89B30CF0E}" type="presParOf" srcId="{B2BCCB76-240C-4802-ACD0-0CE694E4CF5E}" destId="{50B2A070-DB9A-4A04-8DC6-5DC8BF6CE576}" srcOrd="1" destOrd="0" presId="urn:microsoft.com/office/officeart/2005/8/layout/hierarchy1"/>
    <dgm:cxn modelId="{599D6DDF-A628-4890-B7D3-173ACDA78CC9}" type="presParOf" srcId="{3C6C0F32-A77B-47D3-93EA-B7A6BD030335}" destId="{B828E93E-50DC-4AB0-A064-EE9548D3F5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416D94-53DF-45F9-AEC9-1F3A94FFB7B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13AB4F2A-AC3C-49E4-8D2E-4927F42C5A53}">
      <dgm:prSet phldrT="[Texto]"/>
      <dgm:spPr/>
      <dgm:t>
        <a:bodyPr/>
        <a:lstStyle/>
        <a:p>
          <a:r>
            <a:rPr lang="es-ES" dirty="0"/>
            <a:t>Empresario mercantil</a:t>
          </a:r>
        </a:p>
      </dgm:t>
    </dgm:pt>
    <dgm:pt modelId="{134A2496-5DCC-47B9-A1A8-8677996CF762}" type="parTrans" cxnId="{6492343C-7CE0-4F08-833F-1EF0F4C804D6}">
      <dgm:prSet/>
      <dgm:spPr/>
      <dgm:t>
        <a:bodyPr/>
        <a:lstStyle/>
        <a:p>
          <a:endParaRPr lang="es-ES"/>
        </a:p>
      </dgm:t>
    </dgm:pt>
    <dgm:pt modelId="{0D8F4D25-D6A5-42C6-B253-1B95BE0EF36D}" type="sibTrans" cxnId="{6492343C-7CE0-4F08-833F-1EF0F4C804D6}">
      <dgm:prSet/>
      <dgm:spPr/>
      <dgm:t>
        <a:bodyPr/>
        <a:lstStyle/>
        <a:p>
          <a:endParaRPr lang="es-ES"/>
        </a:p>
      </dgm:t>
    </dgm:pt>
    <dgm:pt modelId="{493822F5-C8DA-4BB9-A3AE-8895C3D1899D}">
      <dgm:prSet phldrT="[Texto]"/>
      <dgm:spPr/>
      <dgm:t>
        <a:bodyPr/>
        <a:lstStyle/>
        <a:p>
          <a:r>
            <a:rPr lang="es-ES" dirty="0"/>
            <a:t>Deberes específicos de cada mediador</a:t>
          </a:r>
        </a:p>
      </dgm:t>
    </dgm:pt>
    <dgm:pt modelId="{C2147989-323D-4FF3-854D-53110D77221E}" type="parTrans" cxnId="{1AA2D634-F292-4DBD-A663-46CA75A7B43C}">
      <dgm:prSet/>
      <dgm:spPr/>
      <dgm:t>
        <a:bodyPr/>
        <a:lstStyle/>
        <a:p>
          <a:endParaRPr lang="es-ES"/>
        </a:p>
      </dgm:t>
    </dgm:pt>
    <dgm:pt modelId="{7778B9F0-E790-45C1-9809-5D336A178CF1}" type="sibTrans" cxnId="{1AA2D634-F292-4DBD-A663-46CA75A7B43C}">
      <dgm:prSet/>
      <dgm:spPr/>
      <dgm:t>
        <a:bodyPr/>
        <a:lstStyle/>
        <a:p>
          <a:endParaRPr lang="es-ES"/>
        </a:p>
      </dgm:t>
    </dgm:pt>
    <dgm:pt modelId="{F974F029-EC8C-43E7-8F95-9DD5FAEEDAF9}">
      <dgm:prSet phldrT="[Texto]"/>
      <dgm:spPr/>
      <dgm:t>
        <a:bodyPr/>
        <a:lstStyle/>
        <a:p>
          <a:r>
            <a:rPr lang="es-ES" dirty="0"/>
            <a:t>Estatuto jurídico mediador</a:t>
          </a:r>
        </a:p>
      </dgm:t>
    </dgm:pt>
    <dgm:pt modelId="{A6006484-CCFC-40A9-8568-2442ADC44ABE}" type="parTrans" cxnId="{AF15D74D-EBBA-47AF-9F6C-0D2E71E9BF30}">
      <dgm:prSet/>
      <dgm:spPr/>
      <dgm:t>
        <a:bodyPr/>
        <a:lstStyle/>
        <a:p>
          <a:endParaRPr lang="es-ES"/>
        </a:p>
      </dgm:t>
    </dgm:pt>
    <dgm:pt modelId="{71DBFA36-DBF2-4B6C-A549-F92949E8DD12}" type="sibTrans" cxnId="{AF15D74D-EBBA-47AF-9F6C-0D2E71E9BF30}">
      <dgm:prSet/>
      <dgm:spPr/>
      <dgm:t>
        <a:bodyPr/>
        <a:lstStyle/>
        <a:p>
          <a:endParaRPr lang="es-ES"/>
        </a:p>
      </dgm:t>
    </dgm:pt>
    <dgm:pt modelId="{B09ED212-48E6-4BAF-ADFB-34288EDD5F24}" type="pres">
      <dgm:prSet presAssocID="{71416D94-53DF-45F9-AEC9-1F3A94FFB7BF}" presName="Name0" presStyleCnt="0">
        <dgm:presLayoutVars>
          <dgm:dir/>
          <dgm:resizeHandles val="exact"/>
        </dgm:presLayoutVars>
      </dgm:prSet>
      <dgm:spPr/>
    </dgm:pt>
    <dgm:pt modelId="{EFE36955-B8BB-4C11-B435-8B23D0840AE6}" type="pres">
      <dgm:prSet presAssocID="{71416D94-53DF-45F9-AEC9-1F3A94FFB7BF}" presName="vNodes" presStyleCnt="0"/>
      <dgm:spPr/>
    </dgm:pt>
    <dgm:pt modelId="{4F1ED4F8-4397-4609-AF05-20617EFA6419}" type="pres">
      <dgm:prSet presAssocID="{13AB4F2A-AC3C-49E4-8D2E-4927F42C5A53}" presName="node" presStyleLbl="node1" presStyleIdx="0" presStyleCnt="3">
        <dgm:presLayoutVars>
          <dgm:bulletEnabled val="1"/>
        </dgm:presLayoutVars>
      </dgm:prSet>
      <dgm:spPr/>
    </dgm:pt>
    <dgm:pt modelId="{60332D1B-5760-4D55-ABA7-77A0939B4B9E}" type="pres">
      <dgm:prSet presAssocID="{0D8F4D25-D6A5-42C6-B253-1B95BE0EF36D}" presName="spacerT" presStyleCnt="0"/>
      <dgm:spPr/>
    </dgm:pt>
    <dgm:pt modelId="{C7C24158-9B37-4FC0-8C89-A1B5425DC7F2}" type="pres">
      <dgm:prSet presAssocID="{0D8F4D25-D6A5-42C6-B253-1B95BE0EF36D}" presName="sibTrans" presStyleLbl="sibTrans2D1" presStyleIdx="0" presStyleCnt="2"/>
      <dgm:spPr/>
    </dgm:pt>
    <dgm:pt modelId="{A7545ADB-15B3-4519-8B8F-2F9CFDE11ED6}" type="pres">
      <dgm:prSet presAssocID="{0D8F4D25-D6A5-42C6-B253-1B95BE0EF36D}" presName="spacerB" presStyleCnt="0"/>
      <dgm:spPr/>
    </dgm:pt>
    <dgm:pt modelId="{4E44528A-FD47-4974-B610-07745405A836}" type="pres">
      <dgm:prSet presAssocID="{493822F5-C8DA-4BB9-A3AE-8895C3D1899D}" presName="node" presStyleLbl="node1" presStyleIdx="1" presStyleCnt="3">
        <dgm:presLayoutVars>
          <dgm:bulletEnabled val="1"/>
        </dgm:presLayoutVars>
      </dgm:prSet>
      <dgm:spPr/>
    </dgm:pt>
    <dgm:pt modelId="{99FA1E5D-0974-4177-AA7B-C8BE7BC125C9}" type="pres">
      <dgm:prSet presAssocID="{71416D94-53DF-45F9-AEC9-1F3A94FFB7BF}" presName="sibTransLast" presStyleLbl="sibTrans2D1" presStyleIdx="1" presStyleCnt="2" custAng="10800000" custFlipVert="1" custScaleX="111443" custScaleY="174298"/>
      <dgm:spPr/>
    </dgm:pt>
    <dgm:pt modelId="{0CD47738-6BDF-4B38-AD4A-BE9605C34108}" type="pres">
      <dgm:prSet presAssocID="{71416D94-53DF-45F9-AEC9-1F3A94FFB7BF}" presName="connectorText" presStyleLbl="sibTrans2D1" presStyleIdx="1" presStyleCnt="2"/>
      <dgm:spPr/>
    </dgm:pt>
    <dgm:pt modelId="{452A3048-F999-4BB5-818F-6FA4196700A8}" type="pres">
      <dgm:prSet presAssocID="{71416D94-53DF-45F9-AEC9-1F3A94FFB7BF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1AA2D634-F292-4DBD-A663-46CA75A7B43C}" srcId="{71416D94-53DF-45F9-AEC9-1F3A94FFB7BF}" destId="{493822F5-C8DA-4BB9-A3AE-8895C3D1899D}" srcOrd="1" destOrd="0" parTransId="{C2147989-323D-4FF3-854D-53110D77221E}" sibTransId="{7778B9F0-E790-45C1-9809-5D336A178CF1}"/>
    <dgm:cxn modelId="{6492343C-7CE0-4F08-833F-1EF0F4C804D6}" srcId="{71416D94-53DF-45F9-AEC9-1F3A94FFB7BF}" destId="{13AB4F2A-AC3C-49E4-8D2E-4927F42C5A53}" srcOrd="0" destOrd="0" parTransId="{134A2496-5DCC-47B9-A1A8-8677996CF762}" sibTransId="{0D8F4D25-D6A5-42C6-B253-1B95BE0EF36D}"/>
    <dgm:cxn modelId="{8BEC5C5B-42F6-4102-B643-A937F4A54A7D}" type="presOf" srcId="{71416D94-53DF-45F9-AEC9-1F3A94FFB7BF}" destId="{B09ED212-48E6-4BAF-ADFB-34288EDD5F24}" srcOrd="0" destOrd="0" presId="urn:microsoft.com/office/officeart/2005/8/layout/equation2"/>
    <dgm:cxn modelId="{AF15D74D-EBBA-47AF-9F6C-0D2E71E9BF30}" srcId="{71416D94-53DF-45F9-AEC9-1F3A94FFB7BF}" destId="{F974F029-EC8C-43E7-8F95-9DD5FAEEDAF9}" srcOrd="2" destOrd="0" parTransId="{A6006484-CCFC-40A9-8568-2442ADC44ABE}" sibTransId="{71DBFA36-DBF2-4B6C-A549-F92949E8DD12}"/>
    <dgm:cxn modelId="{8B67A570-3595-4252-9224-5E5C2B216AAB}" type="presOf" srcId="{0D8F4D25-D6A5-42C6-B253-1B95BE0EF36D}" destId="{C7C24158-9B37-4FC0-8C89-A1B5425DC7F2}" srcOrd="0" destOrd="0" presId="urn:microsoft.com/office/officeart/2005/8/layout/equation2"/>
    <dgm:cxn modelId="{957AD191-6C80-49F5-BF0A-813644430B27}" type="presOf" srcId="{13AB4F2A-AC3C-49E4-8D2E-4927F42C5A53}" destId="{4F1ED4F8-4397-4609-AF05-20617EFA6419}" srcOrd="0" destOrd="0" presId="urn:microsoft.com/office/officeart/2005/8/layout/equation2"/>
    <dgm:cxn modelId="{CD348792-2379-489F-94F9-876DDC5F053C}" type="presOf" srcId="{F974F029-EC8C-43E7-8F95-9DD5FAEEDAF9}" destId="{452A3048-F999-4BB5-818F-6FA4196700A8}" srcOrd="0" destOrd="0" presId="urn:microsoft.com/office/officeart/2005/8/layout/equation2"/>
    <dgm:cxn modelId="{89670DB8-12E8-47F9-975F-BCFBE242C4AF}" type="presOf" srcId="{7778B9F0-E790-45C1-9809-5D336A178CF1}" destId="{0CD47738-6BDF-4B38-AD4A-BE9605C34108}" srcOrd="1" destOrd="0" presId="urn:microsoft.com/office/officeart/2005/8/layout/equation2"/>
    <dgm:cxn modelId="{3E6869C2-B137-4E05-BC4F-54EB1F6E5A5F}" type="presOf" srcId="{7778B9F0-E790-45C1-9809-5D336A178CF1}" destId="{99FA1E5D-0974-4177-AA7B-C8BE7BC125C9}" srcOrd="0" destOrd="0" presId="urn:microsoft.com/office/officeart/2005/8/layout/equation2"/>
    <dgm:cxn modelId="{3B03DBC9-76C7-4604-AF22-D3AEAEC280F0}" type="presOf" srcId="{493822F5-C8DA-4BB9-A3AE-8895C3D1899D}" destId="{4E44528A-FD47-4974-B610-07745405A836}" srcOrd="0" destOrd="0" presId="urn:microsoft.com/office/officeart/2005/8/layout/equation2"/>
    <dgm:cxn modelId="{201A43B8-D25D-4B38-97A2-0B014211FD8C}" type="presParOf" srcId="{B09ED212-48E6-4BAF-ADFB-34288EDD5F24}" destId="{EFE36955-B8BB-4C11-B435-8B23D0840AE6}" srcOrd="0" destOrd="0" presId="urn:microsoft.com/office/officeart/2005/8/layout/equation2"/>
    <dgm:cxn modelId="{202C2AE3-6AFE-4C9A-A870-1848BF39E034}" type="presParOf" srcId="{EFE36955-B8BB-4C11-B435-8B23D0840AE6}" destId="{4F1ED4F8-4397-4609-AF05-20617EFA6419}" srcOrd="0" destOrd="0" presId="urn:microsoft.com/office/officeart/2005/8/layout/equation2"/>
    <dgm:cxn modelId="{07DC6253-2AE7-45D1-976F-ECBBC5B35FB3}" type="presParOf" srcId="{EFE36955-B8BB-4C11-B435-8B23D0840AE6}" destId="{60332D1B-5760-4D55-ABA7-77A0939B4B9E}" srcOrd="1" destOrd="0" presId="urn:microsoft.com/office/officeart/2005/8/layout/equation2"/>
    <dgm:cxn modelId="{6E6B72F0-9B79-4175-8085-650C6D9CA662}" type="presParOf" srcId="{EFE36955-B8BB-4C11-B435-8B23D0840AE6}" destId="{C7C24158-9B37-4FC0-8C89-A1B5425DC7F2}" srcOrd="2" destOrd="0" presId="urn:microsoft.com/office/officeart/2005/8/layout/equation2"/>
    <dgm:cxn modelId="{DA5B36E6-039A-4AD2-A59E-C4272E9A9F57}" type="presParOf" srcId="{EFE36955-B8BB-4C11-B435-8B23D0840AE6}" destId="{A7545ADB-15B3-4519-8B8F-2F9CFDE11ED6}" srcOrd="3" destOrd="0" presId="urn:microsoft.com/office/officeart/2005/8/layout/equation2"/>
    <dgm:cxn modelId="{CB52D7D9-89F9-4431-A52B-85FC2F2EC337}" type="presParOf" srcId="{EFE36955-B8BB-4C11-B435-8B23D0840AE6}" destId="{4E44528A-FD47-4974-B610-07745405A836}" srcOrd="4" destOrd="0" presId="urn:microsoft.com/office/officeart/2005/8/layout/equation2"/>
    <dgm:cxn modelId="{6D6E93B2-93EF-4506-ABB6-2D7F8D134408}" type="presParOf" srcId="{B09ED212-48E6-4BAF-ADFB-34288EDD5F24}" destId="{99FA1E5D-0974-4177-AA7B-C8BE7BC125C9}" srcOrd="1" destOrd="0" presId="urn:microsoft.com/office/officeart/2005/8/layout/equation2"/>
    <dgm:cxn modelId="{AAD74388-A80B-4597-ADDE-8E40109B203F}" type="presParOf" srcId="{99FA1E5D-0974-4177-AA7B-C8BE7BC125C9}" destId="{0CD47738-6BDF-4B38-AD4A-BE9605C34108}" srcOrd="0" destOrd="0" presId="urn:microsoft.com/office/officeart/2005/8/layout/equation2"/>
    <dgm:cxn modelId="{1FC079B9-0A75-4C2D-985A-2F364D02A7B3}" type="presParOf" srcId="{B09ED212-48E6-4BAF-ADFB-34288EDD5F24}" destId="{452A3048-F999-4BB5-818F-6FA4196700A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2110EF-D917-4480-B2B5-470E557E600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4E8E291-DB70-4002-8925-36EBF696CD41}">
      <dgm:prSet phldrT="[Texto]"/>
      <dgm:spPr/>
      <dgm:t>
        <a:bodyPr/>
        <a:lstStyle/>
        <a:p>
          <a:r>
            <a:rPr lang="es-ES" dirty="0"/>
            <a:t>Modelo negativo</a:t>
          </a:r>
        </a:p>
      </dgm:t>
    </dgm:pt>
    <dgm:pt modelId="{D56287C6-D07B-4258-9A9D-013C14986B96}" type="parTrans" cxnId="{4D0C3E51-0D7E-48B0-B74A-37F42AB5939E}">
      <dgm:prSet/>
      <dgm:spPr/>
      <dgm:t>
        <a:bodyPr/>
        <a:lstStyle/>
        <a:p>
          <a:endParaRPr lang="es-ES"/>
        </a:p>
      </dgm:t>
    </dgm:pt>
    <dgm:pt modelId="{68BDF5E2-6BEC-46F5-B609-C8C0A4C892F2}" type="sibTrans" cxnId="{4D0C3E51-0D7E-48B0-B74A-37F42AB5939E}">
      <dgm:prSet/>
      <dgm:spPr/>
      <dgm:t>
        <a:bodyPr/>
        <a:lstStyle/>
        <a:p>
          <a:endParaRPr lang="es-ES"/>
        </a:p>
      </dgm:t>
    </dgm:pt>
    <dgm:pt modelId="{FA22ECAA-8A2A-401C-9F75-2E726939BB78}">
      <dgm:prSet phldrT="[Texto]"/>
      <dgm:spPr/>
      <dgm:t>
        <a:bodyPr/>
        <a:lstStyle/>
        <a:p>
          <a:r>
            <a:rPr lang="es-ES" dirty="0"/>
            <a:t>Modelo positivo</a:t>
          </a:r>
        </a:p>
      </dgm:t>
    </dgm:pt>
    <dgm:pt modelId="{463CE73E-796D-4D6C-A841-21F7D04FB6FF}" type="parTrans" cxnId="{59ED44BA-EC90-4D34-9E72-32F55844E6B3}">
      <dgm:prSet/>
      <dgm:spPr/>
      <dgm:t>
        <a:bodyPr/>
        <a:lstStyle/>
        <a:p>
          <a:endParaRPr lang="es-ES"/>
        </a:p>
      </dgm:t>
    </dgm:pt>
    <dgm:pt modelId="{5348D8F0-7FA9-464F-A823-4AFE6829EEC4}" type="sibTrans" cxnId="{59ED44BA-EC90-4D34-9E72-32F55844E6B3}">
      <dgm:prSet/>
      <dgm:spPr/>
      <dgm:t>
        <a:bodyPr/>
        <a:lstStyle/>
        <a:p>
          <a:endParaRPr lang="es-ES"/>
        </a:p>
      </dgm:t>
    </dgm:pt>
    <dgm:pt modelId="{DDDF8977-E1DD-430D-9135-BD28499640B3}" type="pres">
      <dgm:prSet presAssocID="{3D2110EF-D917-4480-B2B5-470E557E6003}" presName="Name0" presStyleCnt="0">
        <dgm:presLayoutVars>
          <dgm:dir/>
          <dgm:resizeHandles val="exact"/>
        </dgm:presLayoutVars>
      </dgm:prSet>
      <dgm:spPr/>
    </dgm:pt>
    <dgm:pt modelId="{B134AA92-CD71-4346-8BB7-44439DC2BF0F}" type="pres">
      <dgm:prSet presAssocID="{F4E8E291-DB70-4002-8925-36EBF696CD41}" presName="node" presStyleLbl="node1" presStyleIdx="0" presStyleCnt="2">
        <dgm:presLayoutVars>
          <dgm:bulletEnabled val="1"/>
        </dgm:presLayoutVars>
      </dgm:prSet>
      <dgm:spPr/>
    </dgm:pt>
    <dgm:pt modelId="{3B5E5F33-E4B6-4025-B57B-9E24749CE4D0}" type="pres">
      <dgm:prSet presAssocID="{68BDF5E2-6BEC-46F5-B609-C8C0A4C892F2}" presName="sibTrans" presStyleLbl="sibTrans2D1" presStyleIdx="0" presStyleCnt="1"/>
      <dgm:spPr/>
    </dgm:pt>
    <dgm:pt modelId="{18FFA359-3722-4863-8E4F-D2EFB3F0A05E}" type="pres">
      <dgm:prSet presAssocID="{68BDF5E2-6BEC-46F5-B609-C8C0A4C892F2}" presName="connectorText" presStyleLbl="sibTrans2D1" presStyleIdx="0" presStyleCnt="1"/>
      <dgm:spPr/>
    </dgm:pt>
    <dgm:pt modelId="{8F0EA14C-A1C8-4C33-8938-B2BFFDAF3A3D}" type="pres">
      <dgm:prSet presAssocID="{FA22ECAA-8A2A-401C-9F75-2E726939BB78}" presName="node" presStyleLbl="node1" presStyleIdx="1" presStyleCnt="2">
        <dgm:presLayoutVars>
          <dgm:bulletEnabled val="1"/>
        </dgm:presLayoutVars>
      </dgm:prSet>
      <dgm:spPr/>
    </dgm:pt>
  </dgm:ptLst>
  <dgm:cxnLst>
    <dgm:cxn modelId="{70DE8B04-9548-49D3-917F-050E4EAB0458}" type="presOf" srcId="{68BDF5E2-6BEC-46F5-B609-C8C0A4C892F2}" destId="{18FFA359-3722-4863-8E4F-D2EFB3F0A05E}" srcOrd="1" destOrd="0" presId="urn:microsoft.com/office/officeart/2005/8/layout/process1"/>
    <dgm:cxn modelId="{7E71942C-4EDC-4F27-A552-87A4AE946757}" type="presOf" srcId="{F4E8E291-DB70-4002-8925-36EBF696CD41}" destId="{B134AA92-CD71-4346-8BB7-44439DC2BF0F}" srcOrd="0" destOrd="0" presId="urn:microsoft.com/office/officeart/2005/8/layout/process1"/>
    <dgm:cxn modelId="{51632C62-E8E1-4A6E-B767-FE7FA7C3292C}" type="presOf" srcId="{FA22ECAA-8A2A-401C-9F75-2E726939BB78}" destId="{8F0EA14C-A1C8-4C33-8938-B2BFFDAF3A3D}" srcOrd="0" destOrd="0" presId="urn:microsoft.com/office/officeart/2005/8/layout/process1"/>
    <dgm:cxn modelId="{4BE0FB4C-2D9E-4A9F-A622-3746B6D1806F}" type="presOf" srcId="{68BDF5E2-6BEC-46F5-B609-C8C0A4C892F2}" destId="{3B5E5F33-E4B6-4025-B57B-9E24749CE4D0}" srcOrd="0" destOrd="0" presId="urn:microsoft.com/office/officeart/2005/8/layout/process1"/>
    <dgm:cxn modelId="{4D0C3E51-0D7E-48B0-B74A-37F42AB5939E}" srcId="{3D2110EF-D917-4480-B2B5-470E557E6003}" destId="{F4E8E291-DB70-4002-8925-36EBF696CD41}" srcOrd="0" destOrd="0" parTransId="{D56287C6-D07B-4258-9A9D-013C14986B96}" sibTransId="{68BDF5E2-6BEC-46F5-B609-C8C0A4C892F2}"/>
    <dgm:cxn modelId="{59ED44BA-EC90-4D34-9E72-32F55844E6B3}" srcId="{3D2110EF-D917-4480-B2B5-470E557E6003}" destId="{FA22ECAA-8A2A-401C-9F75-2E726939BB78}" srcOrd="1" destOrd="0" parTransId="{463CE73E-796D-4D6C-A841-21F7D04FB6FF}" sibTransId="{5348D8F0-7FA9-464F-A823-4AFE6829EEC4}"/>
    <dgm:cxn modelId="{3CF100E8-5C8E-4C27-BA58-337648CBB6CF}" type="presOf" srcId="{3D2110EF-D917-4480-B2B5-470E557E6003}" destId="{DDDF8977-E1DD-430D-9135-BD28499640B3}" srcOrd="0" destOrd="0" presId="urn:microsoft.com/office/officeart/2005/8/layout/process1"/>
    <dgm:cxn modelId="{2BEB8304-1D24-45C0-922C-0538E8C1717C}" type="presParOf" srcId="{DDDF8977-E1DD-430D-9135-BD28499640B3}" destId="{B134AA92-CD71-4346-8BB7-44439DC2BF0F}" srcOrd="0" destOrd="0" presId="urn:microsoft.com/office/officeart/2005/8/layout/process1"/>
    <dgm:cxn modelId="{3383DFBA-FADD-4066-9ACC-35DDEBB486BA}" type="presParOf" srcId="{DDDF8977-E1DD-430D-9135-BD28499640B3}" destId="{3B5E5F33-E4B6-4025-B57B-9E24749CE4D0}" srcOrd="1" destOrd="0" presId="urn:microsoft.com/office/officeart/2005/8/layout/process1"/>
    <dgm:cxn modelId="{941DC36C-D587-4317-AEFA-1217E512C915}" type="presParOf" srcId="{3B5E5F33-E4B6-4025-B57B-9E24749CE4D0}" destId="{18FFA359-3722-4863-8E4F-D2EFB3F0A05E}" srcOrd="0" destOrd="0" presId="urn:microsoft.com/office/officeart/2005/8/layout/process1"/>
    <dgm:cxn modelId="{41607593-DA7F-4296-AA98-9201E7428AAE}" type="presParOf" srcId="{DDDF8977-E1DD-430D-9135-BD28499640B3}" destId="{8F0EA14C-A1C8-4C33-8938-B2BFFDAF3A3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ADC595-6387-4629-B642-46488EC3D19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1068E65-8F22-4EA9-AA22-518C48A4A06E}">
      <dgm:prSet phldrT="[Texto]"/>
      <dgm:spPr/>
      <dgm:t>
        <a:bodyPr/>
        <a:lstStyle/>
        <a:p>
          <a:r>
            <a:rPr lang="es-ES" dirty="0"/>
            <a:t>Asumida por el asegurador</a:t>
          </a:r>
        </a:p>
      </dgm:t>
    </dgm:pt>
    <dgm:pt modelId="{51A66A43-4F59-40A1-9549-89BCA2B28388}" type="parTrans" cxnId="{CA635FDE-D747-49A0-9F4C-398EF1773D66}">
      <dgm:prSet/>
      <dgm:spPr/>
      <dgm:t>
        <a:bodyPr/>
        <a:lstStyle/>
        <a:p>
          <a:endParaRPr lang="es-ES"/>
        </a:p>
      </dgm:t>
    </dgm:pt>
    <dgm:pt modelId="{4A4AFF1D-788F-47C5-93DA-D79450C7118E}" type="sibTrans" cxnId="{CA635FDE-D747-49A0-9F4C-398EF1773D66}">
      <dgm:prSet/>
      <dgm:spPr/>
      <dgm:t>
        <a:bodyPr/>
        <a:lstStyle/>
        <a:p>
          <a:endParaRPr lang="es-ES"/>
        </a:p>
      </dgm:t>
    </dgm:pt>
    <dgm:pt modelId="{A448F8F7-5414-44A4-B658-C1310964C4B7}">
      <dgm:prSet phldrT="[Texto]"/>
      <dgm:spPr/>
      <dgm:t>
        <a:bodyPr/>
        <a:lstStyle/>
        <a:p>
          <a:r>
            <a:rPr lang="es-ES" dirty="0"/>
            <a:t>Seguro de responsabilidad civil obligatorio</a:t>
          </a:r>
        </a:p>
      </dgm:t>
    </dgm:pt>
    <dgm:pt modelId="{04548212-C5AA-4043-86BD-BF7C4D463C7F}" type="parTrans" cxnId="{55E2BD44-E58A-4B23-AB15-9D8BEAD94334}">
      <dgm:prSet/>
      <dgm:spPr/>
      <dgm:t>
        <a:bodyPr/>
        <a:lstStyle/>
        <a:p>
          <a:endParaRPr lang="es-ES"/>
        </a:p>
      </dgm:t>
    </dgm:pt>
    <dgm:pt modelId="{637258B5-5BEA-4C6E-ACDE-72084597ABC1}" type="sibTrans" cxnId="{55E2BD44-E58A-4B23-AB15-9D8BEAD94334}">
      <dgm:prSet/>
      <dgm:spPr/>
      <dgm:t>
        <a:bodyPr/>
        <a:lstStyle/>
        <a:p>
          <a:endParaRPr lang="es-ES"/>
        </a:p>
      </dgm:t>
    </dgm:pt>
    <dgm:pt modelId="{F9EAA1E5-FA27-40DD-BE63-8705DDB683BC}" type="pres">
      <dgm:prSet presAssocID="{F9ADC595-6387-4629-B642-46488EC3D190}" presName="compositeShape" presStyleCnt="0">
        <dgm:presLayoutVars>
          <dgm:chMax val="2"/>
          <dgm:dir/>
          <dgm:resizeHandles val="exact"/>
        </dgm:presLayoutVars>
      </dgm:prSet>
      <dgm:spPr/>
    </dgm:pt>
    <dgm:pt modelId="{0B79F9CF-E842-4626-B3DA-2472BC858732}" type="pres">
      <dgm:prSet presAssocID="{F9ADC595-6387-4629-B642-46488EC3D190}" presName="ribbon" presStyleLbl="node1" presStyleIdx="0" presStyleCnt="1"/>
      <dgm:spPr/>
    </dgm:pt>
    <dgm:pt modelId="{E8BCC322-A937-4AC8-A9E8-71756A924B52}" type="pres">
      <dgm:prSet presAssocID="{F9ADC595-6387-4629-B642-46488EC3D190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8D79B596-B329-4A49-A856-DC0B7E3920D7}" type="pres">
      <dgm:prSet presAssocID="{F9ADC595-6387-4629-B642-46488EC3D19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1D00003-5DB3-4F99-80F7-CF288154724F}" type="presOf" srcId="{B1068E65-8F22-4EA9-AA22-518C48A4A06E}" destId="{E8BCC322-A937-4AC8-A9E8-71756A924B52}" srcOrd="0" destOrd="0" presId="urn:microsoft.com/office/officeart/2005/8/layout/arrow6"/>
    <dgm:cxn modelId="{55E2BD44-E58A-4B23-AB15-9D8BEAD94334}" srcId="{F9ADC595-6387-4629-B642-46488EC3D190}" destId="{A448F8F7-5414-44A4-B658-C1310964C4B7}" srcOrd="1" destOrd="0" parTransId="{04548212-C5AA-4043-86BD-BF7C4D463C7F}" sibTransId="{637258B5-5BEA-4C6E-ACDE-72084597ABC1}"/>
    <dgm:cxn modelId="{5DFD8965-0878-47DB-AEE4-6B4EBC2927B8}" type="presOf" srcId="{A448F8F7-5414-44A4-B658-C1310964C4B7}" destId="{8D79B596-B329-4A49-A856-DC0B7E3920D7}" srcOrd="0" destOrd="0" presId="urn:microsoft.com/office/officeart/2005/8/layout/arrow6"/>
    <dgm:cxn modelId="{8677695A-333B-4660-B67E-F8CF8C864346}" type="presOf" srcId="{F9ADC595-6387-4629-B642-46488EC3D190}" destId="{F9EAA1E5-FA27-40DD-BE63-8705DDB683BC}" srcOrd="0" destOrd="0" presId="urn:microsoft.com/office/officeart/2005/8/layout/arrow6"/>
    <dgm:cxn modelId="{CA635FDE-D747-49A0-9F4C-398EF1773D66}" srcId="{F9ADC595-6387-4629-B642-46488EC3D190}" destId="{B1068E65-8F22-4EA9-AA22-518C48A4A06E}" srcOrd="0" destOrd="0" parTransId="{51A66A43-4F59-40A1-9549-89BCA2B28388}" sibTransId="{4A4AFF1D-788F-47C5-93DA-D79450C7118E}"/>
    <dgm:cxn modelId="{69E1649F-6C53-406E-A422-15B046F67D21}" type="presParOf" srcId="{F9EAA1E5-FA27-40DD-BE63-8705DDB683BC}" destId="{0B79F9CF-E842-4626-B3DA-2472BC858732}" srcOrd="0" destOrd="0" presId="urn:microsoft.com/office/officeart/2005/8/layout/arrow6"/>
    <dgm:cxn modelId="{12F598D1-68C6-48DF-9ED3-5465E137D859}" type="presParOf" srcId="{F9EAA1E5-FA27-40DD-BE63-8705DDB683BC}" destId="{E8BCC322-A937-4AC8-A9E8-71756A924B52}" srcOrd="1" destOrd="0" presId="urn:microsoft.com/office/officeart/2005/8/layout/arrow6"/>
    <dgm:cxn modelId="{7D5FEAA6-AAF4-4FC5-80AD-EB0165E5ABEB}" type="presParOf" srcId="{F9EAA1E5-FA27-40DD-BE63-8705DDB683BC}" destId="{8D79B596-B329-4A49-A856-DC0B7E3920D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8844AA-57AF-4435-B2A6-0568BFFBB8B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565741-2A1B-4A31-9286-BF130EBA7C29}">
      <dgm:prSet phldrT="[Texto]"/>
      <dgm:spPr/>
      <dgm:t>
        <a:bodyPr/>
        <a:lstStyle/>
        <a:p>
          <a:r>
            <a:rPr lang="es-ES" dirty="0"/>
            <a:t>Información</a:t>
          </a:r>
        </a:p>
      </dgm:t>
    </dgm:pt>
    <dgm:pt modelId="{FB640D1B-39CE-4DBD-8170-30EE87807270}" type="parTrans" cxnId="{F2348291-71BF-4FB6-B42C-9EDF25FC4716}">
      <dgm:prSet/>
      <dgm:spPr/>
      <dgm:t>
        <a:bodyPr/>
        <a:lstStyle/>
        <a:p>
          <a:endParaRPr lang="es-ES"/>
        </a:p>
      </dgm:t>
    </dgm:pt>
    <dgm:pt modelId="{293A302B-8063-404B-89B6-1F75BF86AA9C}" type="sibTrans" cxnId="{F2348291-71BF-4FB6-B42C-9EDF25FC4716}">
      <dgm:prSet/>
      <dgm:spPr/>
      <dgm:t>
        <a:bodyPr/>
        <a:lstStyle/>
        <a:p>
          <a:endParaRPr lang="es-ES"/>
        </a:p>
      </dgm:t>
    </dgm:pt>
    <dgm:pt modelId="{8E218534-F261-49E0-886A-E7556C858971}">
      <dgm:prSet phldrT="[Texto]"/>
      <dgm:spPr/>
      <dgm:t>
        <a:bodyPr/>
        <a:lstStyle/>
        <a:p>
          <a:r>
            <a:rPr lang="es-ES" dirty="0"/>
            <a:t>Asesoramiento estricto</a:t>
          </a:r>
        </a:p>
      </dgm:t>
    </dgm:pt>
    <dgm:pt modelId="{073F0744-83B0-458D-9F29-927B52ED1A2E}" type="parTrans" cxnId="{5BD0E1C2-8863-413E-9729-5AD3A50AA820}">
      <dgm:prSet/>
      <dgm:spPr/>
      <dgm:t>
        <a:bodyPr/>
        <a:lstStyle/>
        <a:p>
          <a:endParaRPr lang="es-ES"/>
        </a:p>
      </dgm:t>
    </dgm:pt>
    <dgm:pt modelId="{85AFF0F3-DEBD-4272-B661-1D376D96A9B4}" type="sibTrans" cxnId="{5BD0E1C2-8863-413E-9729-5AD3A50AA820}">
      <dgm:prSet/>
      <dgm:spPr/>
      <dgm:t>
        <a:bodyPr/>
        <a:lstStyle/>
        <a:p>
          <a:endParaRPr lang="es-ES"/>
        </a:p>
      </dgm:t>
    </dgm:pt>
    <dgm:pt modelId="{30E39011-9CC7-400D-AAFA-3F3771262FEB}">
      <dgm:prSet phldrT="[Texto]"/>
      <dgm:spPr/>
      <dgm:t>
        <a:bodyPr/>
        <a:lstStyle/>
        <a:p>
          <a:r>
            <a:rPr lang="es-ES" dirty="0"/>
            <a:t>Asesoramiento con análisis objetivo</a:t>
          </a:r>
        </a:p>
      </dgm:t>
    </dgm:pt>
    <dgm:pt modelId="{930DFFEA-49B0-495F-8653-7BCF122F6E86}" type="parTrans" cxnId="{8FDDB115-CC3D-4425-9415-074316234846}">
      <dgm:prSet/>
      <dgm:spPr/>
      <dgm:t>
        <a:bodyPr/>
        <a:lstStyle/>
        <a:p>
          <a:endParaRPr lang="es-ES"/>
        </a:p>
      </dgm:t>
    </dgm:pt>
    <dgm:pt modelId="{7FE10AF2-1A73-427F-940F-57D3B8314D0F}" type="sibTrans" cxnId="{8FDDB115-CC3D-4425-9415-074316234846}">
      <dgm:prSet/>
      <dgm:spPr/>
      <dgm:t>
        <a:bodyPr/>
        <a:lstStyle/>
        <a:p>
          <a:endParaRPr lang="es-ES"/>
        </a:p>
      </dgm:t>
    </dgm:pt>
    <dgm:pt modelId="{A224368E-8CAC-4E08-9686-80BD755714B7}">
      <dgm:prSet phldrT="[Texto]"/>
      <dgm:spPr/>
      <dgm:t>
        <a:bodyPr/>
        <a:lstStyle/>
        <a:p>
          <a:r>
            <a:rPr lang="es-ES" dirty="0"/>
            <a:t>Asesoramiento PIBS</a:t>
          </a:r>
        </a:p>
      </dgm:t>
    </dgm:pt>
    <dgm:pt modelId="{086726B1-3506-45E5-B48C-1CF65041D3D9}" type="parTrans" cxnId="{94928502-0F0C-42FF-94CE-D786132D94C9}">
      <dgm:prSet/>
      <dgm:spPr/>
      <dgm:t>
        <a:bodyPr/>
        <a:lstStyle/>
        <a:p>
          <a:endParaRPr lang="es-ES"/>
        </a:p>
      </dgm:t>
    </dgm:pt>
    <dgm:pt modelId="{1AB70EA7-3031-469B-BCD3-068BC1D8A121}" type="sibTrans" cxnId="{94928502-0F0C-42FF-94CE-D786132D94C9}">
      <dgm:prSet/>
      <dgm:spPr/>
      <dgm:t>
        <a:bodyPr/>
        <a:lstStyle/>
        <a:p>
          <a:endParaRPr lang="es-ES"/>
        </a:p>
      </dgm:t>
    </dgm:pt>
    <dgm:pt modelId="{E9584895-549B-49A3-B34C-9D12F06586DE}" type="pres">
      <dgm:prSet presAssocID="{C88844AA-57AF-4435-B2A6-0568BFFBB8B1}" presName="rootnode" presStyleCnt="0">
        <dgm:presLayoutVars>
          <dgm:chMax/>
          <dgm:chPref/>
          <dgm:dir/>
          <dgm:animLvl val="lvl"/>
        </dgm:presLayoutVars>
      </dgm:prSet>
      <dgm:spPr/>
    </dgm:pt>
    <dgm:pt modelId="{D898D8A7-3A6A-44E2-A78E-00F63F79EFF3}" type="pres">
      <dgm:prSet presAssocID="{C1565741-2A1B-4A31-9286-BF130EBA7C29}" presName="composite" presStyleCnt="0"/>
      <dgm:spPr/>
    </dgm:pt>
    <dgm:pt modelId="{21B34FBB-FC81-40C2-8BA2-977C526D1AC1}" type="pres">
      <dgm:prSet presAssocID="{C1565741-2A1B-4A31-9286-BF130EBA7C29}" presName="LShape" presStyleLbl="alignNode1" presStyleIdx="0" presStyleCnt="7"/>
      <dgm:spPr/>
    </dgm:pt>
    <dgm:pt modelId="{5247F70D-C02B-4C29-8235-5C1A500156AB}" type="pres">
      <dgm:prSet presAssocID="{C1565741-2A1B-4A31-9286-BF130EBA7C29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7A6F09D0-428C-4D1B-A6EB-205459614DF9}" type="pres">
      <dgm:prSet presAssocID="{C1565741-2A1B-4A31-9286-BF130EBA7C29}" presName="Triangle" presStyleLbl="alignNode1" presStyleIdx="1" presStyleCnt="7"/>
      <dgm:spPr/>
    </dgm:pt>
    <dgm:pt modelId="{1B57078F-1197-441E-B817-1BC9AF04402A}" type="pres">
      <dgm:prSet presAssocID="{293A302B-8063-404B-89B6-1F75BF86AA9C}" presName="sibTrans" presStyleCnt="0"/>
      <dgm:spPr/>
    </dgm:pt>
    <dgm:pt modelId="{1C5941FA-5BE4-4278-9100-D79EBD2515D4}" type="pres">
      <dgm:prSet presAssocID="{293A302B-8063-404B-89B6-1F75BF86AA9C}" presName="space" presStyleCnt="0"/>
      <dgm:spPr/>
    </dgm:pt>
    <dgm:pt modelId="{C22FC298-0BD6-41F9-A58B-31B27A2BEF67}" type="pres">
      <dgm:prSet presAssocID="{8E218534-F261-49E0-886A-E7556C858971}" presName="composite" presStyleCnt="0"/>
      <dgm:spPr/>
    </dgm:pt>
    <dgm:pt modelId="{4B45E806-63A9-4393-982F-6EFC9BCF1364}" type="pres">
      <dgm:prSet presAssocID="{8E218534-F261-49E0-886A-E7556C858971}" presName="LShape" presStyleLbl="alignNode1" presStyleIdx="2" presStyleCnt="7"/>
      <dgm:spPr/>
    </dgm:pt>
    <dgm:pt modelId="{D68EB4CB-CB5D-45EA-8622-F5E2F3ACE7FC}" type="pres">
      <dgm:prSet presAssocID="{8E218534-F261-49E0-886A-E7556C858971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558CBA0D-6A87-4F4A-BCCE-26A493839F95}" type="pres">
      <dgm:prSet presAssocID="{8E218534-F261-49E0-886A-E7556C858971}" presName="Triangle" presStyleLbl="alignNode1" presStyleIdx="3" presStyleCnt="7"/>
      <dgm:spPr/>
    </dgm:pt>
    <dgm:pt modelId="{5DFADF8D-3D85-4AE2-92F9-D8496E48FAAD}" type="pres">
      <dgm:prSet presAssocID="{85AFF0F3-DEBD-4272-B661-1D376D96A9B4}" presName="sibTrans" presStyleCnt="0"/>
      <dgm:spPr/>
    </dgm:pt>
    <dgm:pt modelId="{87208184-66F5-4439-A073-C423D3F45B18}" type="pres">
      <dgm:prSet presAssocID="{85AFF0F3-DEBD-4272-B661-1D376D96A9B4}" presName="space" presStyleCnt="0"/>
      <dgm:spPr/>
    </dgm:pt>
    <dgm:pt modelId="{63D997EA-84B0-41B2-B7D7-07AF20E0FCCF}" type="pres">
      <dgm:prSet presAssocID="{30E39011-9CC7-400D-AAFA-3F3771262FEB}" presName="composite" presStyleCnt="0"/>
      <dgm:spPr/>
    </dgm:pt>
    <dgm:pt modelId="{B5648185-BC75-431E-AE3F-D94815A17D15}" type="pres">
      <dgm:prSet presAssocID="{30E39011-9CC7-400D-AAFA-3F3771262FEB}" presName="LShape" presStyleLbl="alignNode1" presStyleIdx="4" presStyleCnt="7"/>
      <dgm:spPr/>
    </dgm:pt>
    <dgm:pt modelId="{A3947D3F-FF85-4A3A-897B-91C61E39422A}" type="pres">
      <dgm:prSet presAssocID="{30E39011-9CC7-400D-AAFA-3F3771262FE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3B2C211-BF8C-4E0B-8E77-6EF44A20C2B7}" type="pres">
      <dgm:prSet presAssocID="{30E39011-9CC7-400D-AAFA-3F3771262FEB}" presName="Triangle" presStyleLbl="alignNode1" presStyleIdx="5" presStyleCnt="7"/>
      <dgm:spPr/>
    </dgm:pt>
    <dgm:pt modelId="{20AFDE11-128E-4B25-9AB1-21F699C8505F}" type="pres">
      <dgm:prSet presAssocID="{7FE10AF2-1A73-427F-940F-57D3B8314D0F}" presName="sibTrans" presStyleCnt="0"/>
      <dgm:spPr/>
    </dgm:pt>
    <dgm:pt modelId="{B029592F-0951-49EE-96B2-A9F642A58860}" type="pres">
      <dgm:prSet presAssocID="{7FE10AF2-1A73-427F-940F-57D3B8314D0F}" presName="space" presStyleCnt="0"/>
      <dgm:spPr/>
    </dgm:pt>
    <dgm:pt modelId="{E8E035CE-78F4-4A03-A740-2973E7AEF388}" type="pres">
      <dgm:prSet presAssocID="{A224368E-8CAC-4E08-9686-80BD755714B7}" presName="composite" presStyleCnt="0"/>
      <dgm:spPr/>
    </dgm:pt>
    <dgm:pt modelId="{78645195-56E3-46A5-A639-A0A30AC94F24}" type="pres">
      <dgm:prSet presAssocID="{A224368E-8CAC-4E08-9686-80BD755714B7}" presName="LShape" presStyleLbl="alignNode1" presStyleIdx="6" presStyleCnt="7"/>
      <dgm:spPr/>
    </dgm:pt>
    <dgm:pt modelId="{7C35914A-946A-4242-94CB-6CF8A3163693}" type="pres">
      <dgm:prSet presAssocID="{A224368E-8CAC-4E08-9686-80BD755714B7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4928502-0F0C-42FF-94CE-D786132D94C9}" srcId="{C88844AA-57AF-4435-B2A6-0568BFFBB8B1}" destId="{A224368E-8CAC-4E08-9686-80BD755714B7}" srcOrd="3" destOrd="0" parTransId="{086726B1-3506-45E5-B48C-1CF65041D3D9}" sibTransId="{1AB70EA7-3031-469B-BCD3-068BC1D8A121}"/>
    <dgm:cxn modelId="{E146880B-33C7-4667-A88B-470A4928E065}" type="presOf" srcId="{C88844AA-57AF-4435-B2A6-0568BFFBB8B1}" destId="{E9584895-549B-49A3-B34C-9D12F06586DE}" srcOrd="0" destOrd="0" presId="urn:microsoft.com/office/officeart/2009/3/layout/StepUpProcess"/>
    <dgm:cxn modelId="{8FDDB115-CC3D-4425-9415-074316234846}" srcId="{C88844AA-57AF-4435-B2A6-0568BFFBB8B1}" destId="{30E39011-9CC7-400D-AAFA-3F3771262FEB}" srcOrd="2" destOrd="0" parTransId="{930DFFEA-49B0-495F-8653-7BCF122F6E86}" sibTransId="{7FE10AF2-1A73-427F-940F-57D3B8314D0F}"/>
    <dgm:cxn modelId="{8BD93F82-8F2E-443B-B573-8900826EA928}" type="presOf" srcId="{C1565741-2A1B-4A31-9286-BF130EBA7C29}" destId="{5247F70D-C02B-4C29-8235-5C1A500156AB}" srcOrd="0" destOrd="0" presId="urn:microsoft.com/office/officeart/2009/3/layout/StepUpProcess"/>
    <dgm:cxn modelId="{F2348291-71BF-4FB6-B42C-9EDF25FC4716}" srcId="{C88844AA-57AF-4435-B2A6-0568BFFBB8B1}" destId="{C1565741-2A1B-4A31-9286-BF130EBA7C29}" srcOrd="0" destOrd="0" parTransId="{FB640D1B-39CE-4DBD-8170-30EE87807270}" sibTransId="{293A302B-8063-404B-89B6-1F75BF86AA9C}"/>
    <dgm:cxn modelId="{D7CF1BA3-07D5-4CFC-877B-BFD1ADFBC9C5}" type="presOf" srcId="{8E218534-F261-49E0-886A-E7556C858971}" destId="{D68EB4CB-CB5D-45EA-8622-F5E2F3ACE7FC}" srcOrd="0" destOrd="0" presId="urn:microsoft.com/office/officeart/2009/3/layout/StepUpProcess"/>
    <dgm:cxn modelId="{5BD0E1C2-8863-413E-9729-5AD3A50AA820}" srcId="{C88844AA-57AF-4435-B2A6-0568BFFBB8B1}" destId="{8E218534-F261-49E0-886A-E7556C858971}" srcOrd="1" destOrd="0" parTransId="{073F0744-83B0-458D-9F29-927B52ED1A2E}" sibTransId="{85AFF0F3-DEBD-4272-B661-1D376D96A9B4}"/>
    <dgm:cxn modelId="{509A70C8-4F65-42ED-BC66-6B0869E02498}" type="presOf" srcId="{30E39011-9CC7-400D-AAFA-3F3771262FEB}" destId="{A3947D3F-FF85-4A3A-897B-91C61E39422A}" srcOrd="0" destOrd="0" presId="urn:microsoft.com/office/officeart/2009/3/layout/StepUpProcess"/>
    <dgm:cxn modelId="{E58053FD-8BDE-4EEF-BD73-4501DDF654BF}" type="presOf" srcId="{A224368E-8CAC-4E08-9686-80BD755714B7}" destId="{7C35914A-946A-4242-94CB-6CF8A3163693}" srcOrd="0" destOrd="0" presId="urn:microsoft.com/office/officeart/2009/3/layout/StepUpProcess"/>
    <dgm:cxn modelId="{C3B33F59-671C-472B-A0FB-062903AE3FF7}" type="presParOf" srcId="{E9584895-549B-49A3-B34C-9D12F06586DE}" destId="{D898D8A7-3A6A-44E2-A78E-00F63F79EFF3}" srcOrd="0" destOrd="0" presId="urn:microsoft.com/office/officeart/2009/3/layout/StepUpProcess"/>
    <dgm:cxn modelId="{0C31B82F-F01A-48BE-BC41-76358BF5780E}" type="presParOf" srcId="{D898D8A7-3A6A-44E2-A78E-00F63F79EFF3}" destId="{21B34FBB-FC81-40C2-8BA2-977C526D1AC1}" srcOrd="0" destOrd="0" presId="urn:microsoft.com/office/officeart/2009/3/layout/StepUpProcess"/>
    <dgm:cxn modelId="{7A42A51F-3ADF-4C53-8579-93CBD2AE419A}" type="presParOf" srcId="{D898D8A7-3A6A-44E2-A78E-00F63F79EFF3}" destId="{5247F70D-C02B-4C29-8235-5C1A500156AB}" srcOrd="1" destOrd="0" presId="urn:microsoft.com/office/officeart/2009/3/layout/StepUpProcess"/>
    <dgm:cxn modelId="{89D6A30B-8DE2-4FF9-ACA3-E4A4A929C898}" type="presParOf" srcId="{D898D8A7-3A6A-44E2-A78E-00F63F79EFF3}" destId="{7A6F09D0-428C-4D1B-A6EB-205459614DF9}" srcOrd="2" destOrd="0" presId="urn:microsoft.com/office/officeart/2009/3/layout/StepUpProcess"/>
    <dgm:cxn modelId="{D49B5FF8-6F3E-4D7A-8645-144ED6E38201}" type="presParOf" srcId="{E9584895-549B-49A3-B34C-9D12F06586DE}" destId="{1B57078F-1197-441E-B817-1BC9AF04402A}" srcOrd="1" destOrd="0" presId="urn:microsoft.com/office/officeart/2009/3/layout/StepUpProcess"/>
    <dgm:cxn modelId="{39A66CE6-D091-4A84-9226-4840E695FDD0}" type="presParOf" srcId="{1B57078F-1197-441E-B817-1BC9AF04402A}" destId="{1C5941FA-5BE4-4278-9100-D79EBD2515D4}" srcOrd="0" destOrd="0" presId="urn:microsoft.com/office/officeart/2009/3/layout/StepUpProcess"/>
    <dgm:cxn modelId="{7317F1F3-5F3E-4C95-9157-61848A95166B}" type="presParOf" srcId="{E9584895-549B-49A3-B34C-9D12F06586DE}" destId="{C22FC298-0BD6-41F9-A58B-31B27A2BEF67}" srcOrd="2" destOrd="0" presId="urn:microsoft.com/office/officeart/2009/3/layout/StepUpProcess"/>
    <dgm:cxn modelId="{84A7B2FF-92A3-4D12-9B9A-94AB7A31C630}" type="presParOf" srcId="{C22FC298-0BD6-41F9-A58B-31B27A2BEF67}" destId="{4B45E806-63A9-4393-982F-6EFC9BCF1364}" srcOrd="0" destOrd="0" presId="urn:microsoft.com/office/officeart/2009/3/layout/StepUpProcess"/>
    <dgm:cxn modelId="{AEAAFCF0-2529-401C-82B2-2C58DC1F0F50}" type="presParOf" srcId="{C22FC298-0BD6-41F9-A58B-31B27A2BEF67}" destId="{D68EB4CB-CB5D-45EA-8622-F5E2F3ACE7FC}" srcOrd="1" destOrd="0" presId="urn:microsoft.com/office/officeart/2009/3/layout/StepUpProcess"/>
    <dgm:cxn modelId="{A5413EA1-D324-489B-A286-80668F2DE57D}" type="presParOf" srcId="{C22FC298-0BD6-41F9-A58B-31B27A2BEF67}" destId="{558CBA0D-6A87-4F4A-BCCE-26A493839F95}" srcOrd="2" destOrd="0" presId="urn:microsoft.com/office/officeart/2009/3/layout/StepUpProcess"/>
    <dgm:cxn modelId="{BFC6B69A-1FEC-4B4F-8EF5-DF8F4042CF0E}" type="presParOf" srcId="{E9584895-549B-49A3-B34C-9D12F06586DE}" destId="{5DFADF8D-3D85-4AE2-92F9-D8496E48FAAD}" srcOrd="3" destOrd="0" presId="urn:microsoft.com/office/officeart/2009/3/layout/StepUpProcess"/>
    <dgm:cxn modelId="{331E0A21-BF56-4F8D-A383-89597963CFF1}" type="presParOf" srcId="{5DFADF8D-3D85-4AE2-92F9-D8496E48FAAD}" destId="{87208184-66F5-4439-A073-C423D3F45B18}" srcOrd="0" destOrd="0" presId="urn:microsoft.com/office/officeart/2009/3/layout/StepUpProcess"/>
    <dgm:cxn modelId="{D28743AE-CB8C-4E2B-B1B2-55AB77C3219C}" type="presParOf" srcId="{E9584895-549B-49A3-B34C-9D12F06586DE}" destId="{63D997EA-84B0-41B2-B7D7-07AF20E0FCCF}" srcOrd="4" destOrd="0" presId="urn:microsoft.com/office/officeart/2009/3/layout/StepUpProcess"/>
    <dgm:cxn modelId="{EF9E07C6-3B19-4F19-A083-6506D348E45F}" type="presParOf" srcId="{63D997EA-84B0-41B2-B7D7-07AF20E0FCCF}" destId="{B5648185-BC75-431E-AE3F-D94815A17D15}" srcOrd="0" destOrd="0" presId="urn:microsoft.com/office/officeart/2009/3/layout/StepUpProcess"/>
    <dgm:cxn modelId="{1ECD5722-2B3C-4A97-A686-56DE75632E1E}" type="presParOf" srcId="{63D997EA-84B0-41B2-B7D7-07AF20E0FCCF}" destId="{A3947D3F-FF85-4A3A-897B-91C61E39422A}" srcOrd="1" destOrd="0" presId="urn:microsoft.com/office/officeart/2009/3/layout/StepUpProcess"/>
    <dgm:cxn modelId="{FC56E964-99A4-4FA1-942C-51D0A9DB55AF}" type="presParOf" srcId="{63D997EA-84B0-41B2-B7D7-07AF20E0FCCF}" destId="{93B2C211-BF8C-4E0B-8E77-6EF44A20C2B7}" srcOrd="2" destOrd="0" presId="urn:microsoft.com/office/officeart/2009/3/layout/StepUpProcess"/>
    <dgm:cxn modelId="{13D179BC-65FD-42CA-A52E-510A3E62D0C1}" type="presParOf" srcId="{E9584895-549B-49A3-B34C-9D12F06586DE}" destId="{20AFDE11-128E-4B25-9AB1-21F699C8505F}" srcOrd="5" destOrd="0" presId="urn:microsoft.com/office/officeart/2009/3/layout/StepUpProcess"/>
    <dgm:cxn modelId="{1C947D14-2BC3-470C-860F-A5BD09213E6B}" type="presParOf" srcId="{20AFDE11-128E-4B25-9AB1-21F699C8505F}" destId="{B029592F-0951-49EE-96B2-A9F642A58860}" srcOrd="0" destOrd="0" presId="urn:microsoft.com/office/officeart/2009/3/layout/StepUpProcess"/>
    <dgm:cxn modelId="{7475EF74-A634-4DE7-ACF0-0B9CF18510CD}" type="presParOf" srcId="{E9584895-549B-49A3-B34C-9D12F06586DE}" destId="{E8E035CE-78F4-4A03-A740-2973E7AEF388}" srcOrd="6" destOrd="0" presId="urn:microsoft.com/office/officeart/2009/3/layout/StepUpProcess"/>
    <dgm:cxn modelId="{A74BFDA6-AF9E-46D8-90A3-011AD6EC7EF9}" type="presParOf" srcId="{E8E035CE-78F4-4A03-A740-2973E7AEF388}" destId="{78645195-56E3-46A5-A639-A0A30AC94F24}" srcOrd="0" destOrd="0" presId="urn:microsoft.com/office/officeart/2009/3/layout/StepUpProcess"/>
    <dgm:cxn modelId="{D6880612-06EC-48D2-A693-54FD5BA83DE4}" type="presParOf" srcId="{E8E035CE-78F4-4A03-A740-2973E7AEF388}" destId="{7C35914A-946A-4242-94CB-6CF8A316369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E6BD23-2933-48FE-8A54-8FC8F98748A5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3E2324DF-FEF5-4B9B-B7B9-DC52D04394AC}">
      <dgm:prSet phldrT="[Texto]"/>
      <dgm:spPr/>
      <dgm:t>
        <a:bodyPr/>
        <a:lstStyle/>
        <a:p>
          <a:r>
            <a:rPr lang="es-ES" dirty="0"/>
            <a:t>Conflicto intereses</a:t>
          </a:r>
        </a:p>
      </dgm:t>
    </dgm:pt>
    <dgm:pt modelId="{33B47389-BBCB-4347-A99B-6EFB941529FA}" type="parTrans" cxnId="{0BABCA98-A140-44C6-A37B-7D55E55D12A9}">
      <dgm:prSet/>
      <dgm:spPr/>
      <dgm:t>
        <a:bodyPr/>
        <a:lstStyle/>
        <a:p>
          <a:endParaRPr lang="es-ES"/>
        </a:p>
      </dgm:t>
    </dgm:pt>
    <dgm:pt modelId="{CA631DF4-374C-4399-ADB9-5545EEA68FFD}" type="sibTrans" cxnId="{0BABCA98-A140-44C6-A37B-7D55E55D12A9}">
      <dgm:prSet/>
      <dgm:spPr/>
      <dgm:t>
        <a:bodyPr/>
        <a:lstStyle/>
        <a:p>
          <a:endParaRPr lang="es-ES"/>
        </a:p>
      </dgm:t>
    </dgm:pt>
    <dgm:pt modelId="{69D181DC-893F-41E0-8534-C85D95B4295F}">
      <dgm:prSet phldrT="[Texto]"/>
      <dgm:spPr/>
      <dgm:t>
        <a:bodyPr/>
        <a:lstStyle/>
        <a:p>
          <a:r>
            <a:rPr lang="es-ES" dirty="0"/>
            <a:t>Deber de transparencia</a:t>
          </a:r>
        </a:p>
      </dgm:t>
    </dgm:pt>
    <dgm:pt modelId="{0B6DA954-F396-45BF-83B1-5B0B0C906066}" type="parTrans" cxnId="{240FD2FE-42FE-4DBB-92E0-631018EA28F6}">
      <dgm:prSet/>
      <dgm:spPr/>
      <dgm:t>
        <a:bodyPr/>
        <a:lstStyle/>
        <a:p>
          <a:endParaRPr lang="es-ES"/>
        </a:p>
      </dgm:t>
    </dgm:pt>
    <dgm:pt modelId="{316C810F-EF87-4A31-9064-D96878AE0393}" type="sibTrans" cxnId="{240FD2FE-42FE-4DBB-92E0-631018EA28F6}">
      <dgm:prSet/>
      <dgm:spPr/>
      <dgm:t>
        <a:bodyPr/>
        <a:lstStyle/>
        <a:p>
          <a:endParaRPr lang="es-ES"/>
        </a:p>
      </dgm:t>
    </dgm:pt>
    <dgm:pt modelId="{EC32016F-785B-496B-80FC-85ED316B29EE}">
      <dgm:prSet phldrT="[Texto]"/>
      <dgm:spPr/>
      <dgm:t>
        <a:bodyPr/>
        <a:lstStyle/>
        <a:p>
          <a:r>
            <a:rPr lang="es-ES" dirty="0"/>
            <a:t>Remuneración</a:t>
          </a:r>
        </a:p>
      </dgm:t>
    </dgm:pt>
    <dgm:pt modelId="{1AD2F6E8-77ED-4429-8061-40149B46BDF3}" type="parTrans" cxnId="{CF18091D-D7A3-40B6-9412-1D028A889723}">
      <dgm:prSet/>
      <dgm:spPr/>
      <dgm:t>
        <a:bodyPr/>
        <a:lstStyle/>
        <a:p>
          <a:endParaRPr lang="es-ES"/>
        </a:p>
      </dgm:t>
    </dgm:pt>
    <dgm:pt modelId="{06908058-0FA7-4938-827B-9A092DC8C261}" type="sibTrans" cxnId="{CF18091D-D7A3-40B6-9412-1D028A889723}">
      <dgm:prSet/>
      <dgm:spPr/>
      <dgm:t>
        <a:bodyPr/>
        <a:lstStyle/>
        <a:p>
          <a:endParaRPr lang="es-ES"/>
        </a:p>
      </dgm:t>
    </dgm:pt>
    <dgm:pt modelId="{BFBFEFDC-66DF-496D-93AE-E3C32AC8E28A}" type="pres">
      <dgm:prSet presAssocID="{F7E6BD23-2933-48FE-8A54-8FC8F98748A5}" presName="Name0" presStyleCnt="0">
        <dgm:presLayoutVars>
          <dgm:dir/>
          <dgm:resizeHandles val="exact"/>
        </dgm:presLayoutVars>
      </dgm:prSet>
      <dgm:spPr/>
    </dgm:pt>
    <dgm:pt modelId="{135E1689-0B65-485B-873A-8D32A3E32BDD}" type="pres">
      <dgm:prSet presAssocID="{F7E6BD23-2933-48FE-8A54-8FC8F98748A5}" presName="vNodes" presStyleCnt="0"/>
      <dgm:spPr/>
    </dgm:pt>
    <dgm:pt modelId="{AB409865-FF2C-41E4-BC36-4F2BF2DDD030}" type="pres">
      <dgm:prSet presAssocID="{3E2324DF-FEF5-4B9B-B7B9-DC52D04394AC}" presName="node" presStyleLbl="node1" presStyleIdx="0" presStyleCnt="3">
        <dgm:presLayoutVars>
          <dgm:bulletEnabled val="1"/>
        </dgm:presLayoutVars>
      </dgm:prSet>
      <dgm:spPr/>
    </dgm:pt>
    <dgm:pt modelId="{A879BCB2-4078-41EC-91F5-46756C1AA881}" type="pres">
      <dgm:prSet presAssocID="{CA631DF4-374C-4399-ADB9-5545EEA68FFD}" presName="spacerT" presStyleCnt="0"/>
      <dgm:spPr/>
    </dgm:pt>
    <dgm:pt modelId="{B5DDA8E1-646A-4C33-89D3-6C504499AEEB}" type="pres">
      <dgm:prSet presAssocID="{CA631DF4-374C-4399-ADB9-5545EEA68FFD}" presName="sibTrans" presStyleLbl="sibTrans2D1" presStyleIdx="0" presStyleCnt="2"/>
      <dgm:spPr/>
    </dgm:pt>
    <dgm:pt modelId="{65338BAA-6DD7-43BD-8136-DA5C2B7ED24A}" type="pres">
      <dgm:prSet presAssocID="{CA631DF4-374C-4399-ADB9-5545EEA68FFD}" presName="spacerB" presStyleCnt="0"/>
      <dgm:spPr/>
    </dgm:pt>
    <dgm:pt modelId="{C5908107-26E1-45C2-9078-2E259BBD53D3}" type="pres">
      <dgm:prSet presAssocID="{69D181DC-893F-41E0-8534-C85D95B4295F}" presName="node" presStyleLbl="node1" presStyleIdx="1" presStyleCnt="3">
        <dgm:presLayoutVars>
          <dgm:bulletEnabled val="1"/>
        </dgm:presLayoutVars>
      </dgm:prSet>
      <dgm:spPr/>
    </dgm:pt>
    <dgm:pt modelId="{3AA1E7D7-03F1-4E42-96B2-F69379BDAED7}" type="pres">
      <dgm:prSet presAssocID="{F7E6BD23-2933-48FE-8A54-8FC8F98748A5}" presName="sibTransLast" presStyleLbl="sibTrans2D1" presStyleIdx="1" presStyleCnt="2" custAng="10800000"/>
      <dgm:spPr/>
    </dgm:pt>
    <dgm:pt modelId="{CCE76E78-9D88-4F98-9190-D9267A1261B4}" type="pres">
      <dgm:prSet presAssocID="{F7E6BD23-2933-48FE-8A54-8FC8F98748A5}" presName="connectorText" presStyleLbl="sibTrans2D1" presStyleIdx="1" presStyleCnt="2"/>
      <dgm:spPr/>
    </dgm:pt>
    <dgm:pt modelId="{2ED7A332-828C-4D1D-82E4-8BA6E4906D0E}" type="pres">
      <dgm:prSet presAssocID="{F7E6BD23-2933-48FE-8A54-8FC8F98748A5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4588F20E-732C-4F63-8868-782475E5AEE4}" type="presOf" srcId="{69D181DC-893F-41E0-8534-C85D95B4295F}" destId="{C5908107-26E1-45C2-9078-2E259BBD53D3}" srcOrd="0" destOrd="0" presId="urn:microsoft.com/office/officeart/2005/8/layout/equation2"/>
    <dgm:cxn modelId="{CF18091D-D7A3-40B6-9412-1D028A889723}" srcId="{F7E6BD23-2933-48FE-8A54-8FC8F98748A5}" destId="{EC32016F-785B-496B-80FC-85ED316B29EE}" srcOrd="2" destOrd="0" parTransId="{1AD2F6E8-77ED-4429-8061-40149B46BDF3}" sibTransId="{06908058-0FA7-4938-827B-9A092DC8C261}"/>
    <dgm:cxn modelId="{DC8C0C24-0623-4E1A-AF66-7FBC0CA70583}" type="presOf" srcId="{316C810F-EF87-4A31-9064-D96878AE0393}" destId="{3AA1E7D7-03F1-4E42-96B2-F69379BDAED7}" srcOrd="0" destOrd="0" presId="urn:microsoft.com/office/officeart/2005/8/layout/equation2"/>
    <dgm:cxn modelId="{81BFB82D-2E58-4938-980B-0AFC6BD5D304}" type="presOf" srcId="{CA631DF4-374C-4399-ADB9-5545EEA68FFD}" destId="{B5DDA8E1-646A-4C33-89D3-6C504499AEEB}" srcOrd="0" destOrd="0" presId="urn:microsoft.com/office/officeart/2005/8/layout/equation2"/>
    <dgm:cxn modelId="{2680CD3A-80D5-4120-BECE-E0D11BB96F2B}" type="presOf" srcId="{316C810F-EF87-4A31-9064-D96878AE0393}" destId="{CCE76E78-9D88-4F98-9190-D9267A1261B4}" srcOrd="1" destOrd="0" presId="urn:microsoft.com/office/officeart/2005/8/layout/equation2"/>
    <dgm:cxn modelId="{BB06D356-F11B-4D10-9B95-DD9A374CDBD6}" type="presOf" srcId="{F7E6BD23-2933-48FE-8A54-8FC8F98748A5}" destId="{BFBFEFDC-66DF-496D-93AE-E3C32AC8E28A}" srcOrd="0" destOrd="0" presId="urn:microsoft.com/office/officeart/2005/8/layout/equation2"/>
    <dgm:cxn modelId="{2A70BF85-211C-40F2-A347-EFBE57376243}" type="presOf" srcId="{3E2324DF-FEF5-4B9B-B7B9-DC52D04394AC}" destId="{AB409865-FF2C-41E4-BC36-4F2BF2DDD030}" srcOrd="0" destOrd="0" presId="urn:microsoft.com/office/officeart/2005/8/layout/equation2"/>
    <dgm:cxn modelId="{D3F66D90-9B1D-45D6-964C-99403F9BF293}" type="presOf" srcId="{EC32016F-785B-496B-80FC-85ED316B29EE}" destId="{2ED7A332-828C-4D1D-82E4-8BA6E4906D0E}" srcOrd="0" destOrd="0" presId="urn:microsoft.com/office/officeart/2005/8/layout/equation2"/>
    <dgm:cxn modelId="{0BABCA98-A140-44C6-A37B-7D55E55D12A9}" srcId="{F7E6BD23-2933-48FE-8A54-8FC8F98748A5}" destId="{3E2324DF-FEF5-4B9B-B7B9-DC52D04394AC}" srcOrd="0" destOrd="0" parTransId="{33B47389-BBCB-4347-A99B-6EFB941529FA}" sibTransId="{CA631DF4-374C-4399-ADB9-5545EEA68FFD}"/>
    <dgm:cxn modelId="{240FD2FE-42FE-4DBB-92E0-631018EA28F6}" srcId="{F7E6BD23-2933-48FE-8A54-8FC8F98748A5}" destId="{69D181DC-893F-41E0-8534-C85D95B4295F}" srcOrd="1" destOrd="0" parTransId="{0B6DA954-F396-45BF-83B1-5B0B0C906066}" sibTransId="{316C810F-EF87-4A31-9064-D96878AE0393}"/>
    <dgm:cxn modelId="{EDE897BC-9884-47CC-BB3D-27A0E9E1A456}" type="presParOf" srcId="{BFBFEFDC-66DF-496D-93AE-E3C32AC8E28A}" destId="{135E1689-0B65-485B-873A-8D32A3E32BDD}" srcOrd="0" destOrd="0" presId="urn:microsoft.com/office/officeart/2005/8/layout/equation2"/>
    <dgm:cxn modelId="{362FBF7D-1E2E-4886-BAFB-F05CFE5C7B19}" type="presParOf" srcId="{135E1689-0B65-485B-873A-8D32A3E32BDD}" destId="{AB409865-FF2C-41E4-BC36-4F2BF2DDD030}" srcOrd="0" destOrd="0" presId="urn:microsoft.com/office/officeart/2005/8/layout/equation2"/>
    <dgm:cxn modelId="{96631A36-9C26-4B8A-AD27-B6CAF38B93C8}" type="presParOf" srcId="{135E1689-0B65-485B-873A-8D32A3E32BDD}" destId="{A879BCB2-4078-41EC-91F5-46756C1AA881}" srcOrd="1" destOrd="0" presId="urn:microsoft.com/office/officeart/2005/8/layout/equation2"/>
    <dgm:cxn modelId="{93880369-974D-49B3-83A2-DB9ED48206D8}" type="presParOf" srcId="{135E1689-0B65-485B-873A-8D32A3E32BDD}" destId="{B5DDA8E1-646A-4C33-89D3-6C504499AEEB}" srcOrd="2" destOrd="0" presId="urn:microsoft.com/office/officeart/2005/8/layout/equation2"/>
    <dgm:cxn modelId="{1036C9CF-A03F-43B1-9FA3-6DCB570601E2}" type="presParOf" srcId="{135E1689-0B65-485B-873A-8D32A3E32BDD}" destId="{65338BAA-6DD7-43BD-8136-DA5C2B7ED24A}" srcOrd="3" destOrd="0" presId="urn:microsoft.com/office/officeart/2005/8/layout/equation2"/>
    <dgm:cxn modelId="{7F8A62E4-61F1-4039-BDE4-0955FBACE8F6}" type="presParOf" srcId="{135E1689-0B65-485B-873A-8D32A3E32BDD}" destId="{C5908107-26E1-45C2-9078-2E259BBD53D3}" srcOrd="4" destOrd="0" presId="urn:microsoft.com/office/officeart/2005/8/layout/equation2"/>
    <dgm:cxn modelId="{3D1FAB18-CDC3-4150-96A3-9E7E91938ED0}" type="presParOf" srcId="{BFBFEFDC-66DF-496D-93AE-E3C32AC8E28A}" destId="{3AA1E7D7-03F1-4E42-96B2-F69379BDAED7}" srcOrd="1" destOrd="0" presId="urn:microsoft.com/office/officeart/2005/8/layout/equation2"/>
    <dgm:cxn modelId="{99FC3A22-B83B-47F2-8197-5EA0A0F0B2B5}" type="presParOf" srcId="{3AA1E7D7-03F1-4E42-96B2-F69379BDAED7}" destId="{CCE76E78-9D88-4F98-9190-D9267A1261B4}" srcOrd="0" destOrd="0" presId="urn:microsoft.com/office/officeart/2005/8/layout/equation2"/>
    <dgm:cxn modelId="{8C933057-1B77-42E7-B2D0-4A10680EB0F7}" type="presParOf" srcId="{BFBFEFDC-66DF-496D-93AE-E3C32AC8E28A}" destId="{2ED7A332-828C-4D1D-82E4-8BA6E4906D0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A3951-C325-44D5-BCE3-B458CC1BC363}">
      <dsp:nvSpPr>
        <dsp:cNvPr id="0" name=""/>
        <dsp:cNvSpPr/>
      </dsp:nvSpPr>
      <dsp:spPr>
        <a:xfrm>
          <a:off x="6632347" y="3042787"/>
          <a:ext cx="1190841" cy="566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11"/>
              </a:lnTo>
              <a:lnTo>
                <a:pt x="1190841" y="386211"/>
              </a:lnTo>
              <a:lnTo>
                <a:pt x="1190841" y="566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BF059-556E-43B8-BE47-A65F2F66003C}">
      <dsp:nvSpPr>
        <dsp:cNvPr id="0" name=""/>
        <dsp:cNvSpPr/>
      </dsp:nvSpPr>
      <dsp:spPr>
        <a:xfrm>
          <a:off x="5441506" y="4846913"/>
          <a:ext cx="2381683" cy="566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11"/>
              </a:lnTo>
              <a:lnTo>
                <a:pt x="2381683" y="386211"/>
              </a:lnTo>
              <a:lnTo>
                <a:pt x="2381683" y="566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EF05B-AFD4-48DF-A494-E98D947B8582}">
      <dsp:nvSpPr>
        <dsp:cNvPr id="0" name=""/>
        <dsp:cNvSpPr/>
      </dsp:nvSpPr>
      <dsp:spPr>
        <a:xfrm>
          <a:off x="5395786" y="4846913"/>
          <a:ext cx="91440" cy="566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6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FB56C-3B44-401C-A9E7-94ADC307A21E}">
      <dsp:nvSpPr>
        <dsp:cNvPr id="0" name=""/>
        <dsp:cNvSpPr/>
      </dsp:nvSpPr>
      <dsp:spPr>
        <a:xfrm>
          <a:off x="3059822" y="4846913"/>
          <a:ext cx="2381683" cy="566732"/>
        </a:xfrm>
        <a:custGeom>
          <a:avLst/>
          <a:gdLst/>
          <a:ahLst/>
          <a:cxnLst/>
          <a:rect l="0" t="0" r="0" b="0"/>
          <a:pathLst>
            <a:path>
              <a:moveTo>
                <a:pt x="2381683" y="0"/>
              </a:moveTo>
              <a:lnTo>
                <a:pt x="2381683" y="386211"/>
              </a:lnTo>
              <a:lnTo>
                <a:pt x="0" y="386211"/>
              </a:lnTo>
              <a:lnTo>
                <a:pt x="0" y="566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EFD3B-BB5F-4A06-9315-4A93ED2D136A}">
      <dsp:nvSpPr>
        <dsp:cNvPr id="0" name=""/>
        <dsp:cNvSpPr/>
      </dsp:nvSpPr>
      <dsp:spPr>
        <a:xfrm>
          <a:off x="5441506" y="3042787"/>
          <a:ext cx="1190841" cy="566732"/>
        </a:xfrm>
        <a:custGeom>
          <a:avLst/>
          <a:gdLst/>
          <a:ahLst/>
          <a:cxnLst/>
          <a:rect l="0" t="0" r="0" b="0"/>
          <a:pathLst>
            <a:path>
              <a:moveTo>
                <a:pt x="1190841" y="0"/>
              </a:moveTo>
              <a:lnTo>
                <a:pt x="1190841" y="386211"/>
              </a:lnTo>
              <a:lnTo>
                <a:pt x="0" y="386211"/>
              </a:lnTo>
              <a:lnTo>
                <a:pt x="0" y="5667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A5F57-6B8D-4003-84AF-E8556753CA90}">
      <dsp:nvSpPr>
        <dsp:cNvPr id="0" name=""/>
        <dsp:cNvSpPr/>
      </dsp:nvSpPr>
      <dsp:spPr>
        <a:xfrm>
          <a:off x="5441506" y="1238662"/>
          <a:ext cx="1190841" cy="566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11"/>
              </a:lnTo>
              <a:lnTo>
                <a:pt x="1190841" y="386211"/>
              </a:lnTo>
              <a:lnTo>
                <a:pt x="1190841" y="5667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577B0-BFAB-4CC3-8FBE-74A3D59F469E}">
      <dsp:nvSpPr>
        <dsp:cNvPr id="0" name=""/>
        <dsp:cNvSpPr/>
      </dsp:nvSpPr>
      <dsp:spPr>
        <a:xfrm>
          <a:off x="4250664" y="1238662"/>
          <a:ext cx="1190841" cy="566732"/>
        </a:xfrm>
        <a:custGeom>
          <a:avLst/>
          <a:gdLst/>
          <a:ahLst/>
          <a:cxnLst/>
          <a:rect l="0" t="0" r="0" b="0"/>
          <a:pathLst>
            <a:path>
              <a:moveTo>
                <a:pt x="1190841" y="0"/>
              </a:moveTo>
              <a:lnTo>
                <a:pt x="1190841" y="386211"/>
              </a:lnTo>
              <a:lnTo>
                <a:pt x="0" y="386211"/>
              </a:lnTo>
              <a:lnTo>
                <a:pt x="0" y="5667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C8380-E505-4857-966E-B6C74877CF63}">
      <dsp:nvSpPr>
        <dsp:cNvPr id="0" name=""/>
        <dsp:cNvSpPr/>
      </dsp:nvSpPr>
      <dsp:spPr>
        <a:xfrm>
          <a:off x="4467181" y="1269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0B4CF-AECC-4397-8AAD-BF236DF9986F}">
      <dsp:nvSpPr>
        <dsp:cNvPr id="0" name=""/>
        <dsp:cNvSpPr/>
      </dsp:nvSpPr>
      <dsp:spPr>
        <a:xfrm>
          <a:off x="4683697" y="206960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Distribuidor</a:t>
          </a:r>
        </a:p>
      </dsp:txBody>
      <dsp:txXfrm>
        <a:off x="4719939" y="243202"/>
        <a:ext cx="1876166" cy="1164908"/>
      </dsp:txXfrm>
    </dsp:sp>
    <dsp:sp modelId="{B122286F-A36C-4398-8F5C-4FC6A6A9D8FA}">
      <dsp:nvSpPr>
        <dsp:cNvPr id="0" name=""/>
        <dsp:cNvSpPr/>
      </dsp:nvSpPr>
      <dsp:spPr>
        <a:xfrm>
          <a:off x="3276339" y="1805394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51665-4B97-4C63-ADF4-C395A6EA3F99}">
      <dsp:nvSpPr>
        <dsp:cNvPr id="0" name=""/>
        <dsp:cNvSpPr/>
      </dsp:nvSpPr>
      <dsp:spPr>
        <a:xfrm>
          <a:off x="3492855" y="2011085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Venta directa</a:t>
          </a:r>
        </a:p>
      </dsp:txBody>
      <dsp:txXfrm>
        <a:off x="3529097" y="2047327"/>
        <a:ext cx="1876166" cy="1164908"/>
      </dsp:txXfrm>
    </dsp:sp>
    <dsp:sp modelId="{F3B156BA-6560-4AC8-A548-9FC48545D680}">
      <dsp:nvSpPr>
        <dsp:cNvPr id="0" name=""/>
        <dsp:cNvSpPr/>
      </dsp:nvSpPr>
      <dsp:spPr>
        <a:xfrm>
          <a:off x="5658022" y="1805394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73428-9525-4644-A286-108FCC6813A5}">
      <dsp:nvSpPr>
        <dsp:cNvPr id="0" name=""/>
        <dsp:cNvSpPr/>
      </dsp:nvSpPr>
      <dsp:spPr>
        <a:xfrm>
          <a:off x="5874539" y="2011085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Mediador</a:t>
          </a:r>
        </a:p>
      </dsp:txBody>
      <dsp:txXfrm>
        <a:off x="5910781" y="2047327"/>
        <a:ext cx="1876166" cy="1164908"/>
      </dsp:txXfrm>
    </dsp:sp>
    <dsp:sp modelId="{FD0AD30B-988A-4D55-8FE0-D23903301A25}">
      <dsp:nvSpPr>
        <dsp:cNvPr id="0" name=""/>
        <dsp:cNvSpPr/>
      </dsp:nvSpPr>
      <dsp:spPr>
        <a:xfrm>
          <a:off x="4467181" y="3609520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0829B-6158-4B39-B367-1C932CE7014B}">
      <dsp:nvSpPr>
        <dsp:cNvPr id="0" name=""/>
        <dsp:cNvSpPr/>
      </dsp:nvSpPr>
      <dsp:spPr>
        <a:xfrm>
          <a:off x="4683697" y="3815211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Agente</a:t>
          </a:r>
        </a:p>
      </dsp:txBody>
      <dsp:txXfrm>
        <a:off x="4719939" y="3851453"/>
        <a:ext cx="1876166" cy="1164908"/>
      </dsp:txXfrm>
    </dsp:sp>
    <dsp:sp modelId="{8D8F253C-32C3-4FC8-96C5-72AE848871FA}">
      <dsp:nvSpPr>
        <dsp:cNvPr id="0" name=""/>
        <dsp:cNvSpPr/>
      </dsp:nvSpPr>
      <dsp:spPr>
        <a:xfrm>
          <a:off x="2085497" y="5413645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B0678-658B-42AF-B180-D1B0E85DCB44}">
      <dsp:nvSpPr>
        <dsp:cNvPr id="0" name=""/>
        <dsp:cNvSpPr/>
      </dsp:nvSpPr>
      <dsp:spPr>
        <a:xfrm>
          <a:off x="2302014" y="5619336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Exclusivo</a:t>
          </a:r>
        </a:p>
      </dsp:txBody>
      <dsp:txXfrm>
        <a:off x="2338256" y="5655578"/>
        <a:ext cx="1876166" cy="1164908"/>
      </dsp:txXfrm>
    </dsp:sp>
    <dsp:sp modelId="{9E69D9D8-C370-435E-9C63-7733D16A89B9}">
      <dsp:nvSpPr>
        <dsp:cNvPr id="0" name=""/>
        <dsp:cNvSpPr/>
      </dsp:nvSpPr>
      <dsp:spPr>
        <a:xfrm>
          <a:off x="4467181" y="5413645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7578D-83F2-437D-9D45-7BFBA04D78D2}">
      <dsp:nvSpPr>
        <dsp:cNvPr id="0" name=""/>
        <dsp:cNvSpPr/>
      </dsp:nvSpPr>
      <dsp:spPr>
        <a:xfrm>
          <a:off x="4683697" y="5619336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Vinculado</a:t>
          </a:r>
        </a:p>
      </dsp:txBody>
      <dsp:txXfrm>
        <a:off x="4719939" y="5655578"/>
        <a:ext cx="1876166" cy="1164908"/>
      </dsp:txXfrm>
    </dsp:sp>
    <dsp:sp modelId="{B310447F-8EAA-488F-A9BC-15A820AE4907}">
      <dsp:nvSpPr>
        <dsp:cNvPr id="0" name=""/>
        <dsp:cNvSpPr/>
      </dsp:nvSpPr>
      <dsp:spPr>
        <a:xfrm>
          <a:off x="6848864" y="5413645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A4436-E8D8-42F5-A6E3-95A56D61DAC2}">
      <dsp:nvSpPr>
        <dsp:cNvPr id="0" name=""/>
        <dsp:cNvSpPr/>
      </dsp:nvSpPr>
      <dsp:spPr>
        <a:xfrm>
          <a:off x="7065381" y="5619336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Operador </a:t>
          </a:r>
          <a:r>
            <a:rPr lang="es-ES" sz="2100" kern="1200" dirty="0" err="1"/>
            <a:t>bancaseguros</a:t>
          </a:r>
          <a:endParaRPr lang="es-ES" sz="2100" kern="1200" dirty="0"/>
        </a:p>
      </dsp:txBody>
      <dsp:txXfrm>
        <a:off x="7101623" y="5655578"/>
        <a:ext cx="1876166" cy="1164908"/>
      </dsp:txXfrm>
    </dsp:sp>
    <dsp:sp modelId="{2F82D291-12CA-4544-A689-FDCFAC7E58C1}">
      <dsp:nvSpPr>
        <dsp:cNvPr id="0" name=""/>
        <dsp:cNvSpPr/>
      </dsp:nvSpPr>
      <dsp:spPr>
        <a:xfrm>
          <a:off x="6848864" y="3609520"/>
          <a:ext cx="1948650" cy="123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2A070-DB9A-4A04-8DC6-5DC8BF6CE576}">
      <dsp:nvSpPr>
        <dsp:cNvPr id="0" name=""/>
        <dsp:cNvSpPr/>
      </dsp:nvSpPr>
      <dsp:spPr>
        <a:xfrm>
          <a:off x="7065381" y="3815211"/>
          <a:ext cx="1948650" cy="1237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Corredor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 dirty="0"/>
        </a:p>
      </dsp:txBody>
      <dsp:txXfrm>
        <a:off x="7101623" y="3851453"/>
        <a:ext cx="1876166" cy="1164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ED4F8-4397-4609-AF05-20617EFA6419}">
      <dsp:nvSpPr>
        <dsp:cNvPr id="0" name=""/>
        <dsp:cNvSpPr/>
      </dsp:nvSpPr>
      <dsp:spPr>
        <a:xfrm>
          <a:off x="1544502" y="1803"/>
          <a:ext cx="2499414" cy="2499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Empresario mercantil</a:t>
          </a:r>
        </a:p>
      </dsp:txBody>
      <dsp:txXfrm>
        <a:off x="1910533" y="367834"/>
        <a:ext cx="1767352" cy="1767352"/>
      </dsp:txXfrm>
    </dsp:sp>
    <dsp:sp modelId="{C7C24158-9B37-4FC0-8C89-A1B5425DC7F2}">
      <dsp:nvSpPr>
        <dsp:cNvPr id="0" name=""/>
        <dsp:cNvSpPr/>
      </dsp:nvSpPr>
      <dsp:spPr>
        <a:xfrm>
          <a:off x="2069379" y="2704169"/>
          <a:ext cx="1449660" cy="144966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>
        <a:off x="2261531" y="3258519"/>
        <a:ext cx="1065356" cy="340960"/>
      </dsp:txXfrm>
    </dsp:sp>
    <dsp:sp modelId="{4E44528A-FD47-4974-B610-07745405A836}">
      <dsp:nvSpPr>
        <dsp:cNvPr id="0" name=""/>
        <dsp:cNvSpPr/>
      </dsp:nvSpPr>
      <dsp:spPr>
        <a:xfrm>
          <a:off x="1544502" y="4356782"/>
          <a:ext cx="2499414" cy="2499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Deberes específicos de cada mediador</a:t>
          </a:r>
        </a:p>
      </dsp:txBody>
      <dsp:txXfrm>
        <a:off x="1910533" y="4722813"/>
        <a:ext cx="1767352" cy="1767352"/>
      </dsp:txXfrm>
    </dsp:sp>
    <dsp:sp modelId="{99FA1E5D-0974-4177-AA7B-C8BE7BC125C9}">
      <dsp:nvSpPr>
        <dsp:cNvPr id="0" name=""/>
        <dsp:cNvSpPr/>
      </dsp:nvSpPr>
      <dsp:spPr>
        <a:xfrm rot="10800000" flipV="1">
          <a:off x="4373353" y="2618704"/>
          <a:ext cx="885764" cy="16205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 rot="-10800000">
        <a:off x="4639082" y="2942822"/>
        <a:ext cx="620035" cy="972355"/>
      </dsp:txXfrm>
    </dsp:sp>
    <dsp:sp modelId="{452A3048-F999-4BB5-818F-6FA4196700A8}">
      <dsp:nvSpPr>
        <dsp:cNvPr id="0" name=""/>
        <dsp:cNvSpPr/>
      </dsp:nvSpPr>
      <dsp:spPr>
        <a:xfrm>
          <a:off x="5543565" y="929585"/>
          <a:ext cx="4998828" cy="4998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900" kern="1200" dirty="0"/>
            <a:t>Estatuto jurídico mediador</a:t>
          </a:r>
        </a:p>
      </dsp:txBody>
      <dsp:txXfrm>
        <a:off x="6275626" y="1661646"/>
        <a:ext cx="3534706" cy="3534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4AA92-CD71-4346-8BB7-44439DC2BF0F}">
      <dsp:nvSpPr>
        <dsp:cNvPr id="0" name=""/>
        <dsp:cNvSpPr/>
      </dsp:nvSpPr>
      <dsp:spPr>
        <a:xfrm>
          <a:off x="2022" y="554146"/>
          <a:ext cx="4312346" cy="2587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Modelo negativo</a:t>
          </a:r>
        </a:p>
      </dsp:txBody>
      <dsp:txXfrm>
        <a:off x="77805" y="629929"/>
        <a:ext cx="4160780" cy="2435841"/>
      </dsp:txXfrm>
    </dsp:sp>
    <dsp:sp modelId="{3B5E5F33-E4B6-4025-B57B-9E24749CE4D0}">
      <dsp:nvSpPr>
        <dsp:cNvPr id="0" name=""/>
        <dsp:cNvSpPr/>
      </dsp:nvSpPr>
      <dsp:spPr>
        <a:xfrm>
          <a:off x="4745602" y="1313119"/>
          <a:ext cx="914217" cy="1069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700" kern="1200"/>
        </a:p>
      </dsp:txBody>
      <dsp:txXfrm>
        <a:off x="4745602" y="1527011"/>
        <a:ext cx="639952" cy="641677"/>
      </dsp:txXfrm>
    </dsp:sp>
    <dsp:sp modelId="{8F0EA14C-A1C8-4C33-8938-B2BFFDAF3A3D}">
      <dsp:nvSpPr>
        <dsp:cNvPr id="0" name=""/>
        <dsp:cNvSpPr/>
      </dsp:nvSpPr>
      <dsp:spPr>
        <a:xfrm>
          <a:off x="6039306" y="554146"/>
          <a:ext cx="4312346" cy="2587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Modelo positivo</a:t>
          </a:r>
        </a:p>
      </dsp:txBody>
      <dsp:txXfrm>
        <a:off x="6115089" y="629929"/>
        <a:ext cx="4160780" cy="2435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9F9CF-E842-4626-B3DA-2472BC858732}">
      <dsp:nvSpPr>
        <dsp:cNvPr id="0" name=""/>
        <dsp:cNvSpPr/>
      </dsp:nvSpPr>
      <dsp:spPr>
        <a:xfrm>
          <a:off x="557212" y="0"/>
          <a:ext cx="9239250" cy="36957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CC322-A937-4AC8-A9E8-71756A924B52}">
      <dsp:nvSpPr>
        <dsp:cNvPr id="0" name=""/>
        <dsp:cNvSpPr/>
      </dsp:nvSpPr>
      <dsp:spPr>
        <a:xfrm>
          <a:off x="1665922" y="646747"/>
          <a:ext cx="3048952" cy="181089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Asumida por el asegurador</a:t>
          </a:r>
        </a:p>
      </dsp:txBody>
      <dsp:txXfrm>
        <a:off x="1665922" y="646747"/>
        <a:ext cx="3048952" cy="1810893"/>
      </dsp:txXfrm>
    </dsp:sp>
    <dsp:sp modelId="{8D79B596-B329-4A49-A856-DC0B7E3920D7}">
      <dsp:nvSpPr>
        <dsp:cNvPr id="0" name=""/>
        <dsp:cNvSpPr/>
      </dsp:nvSpPr>
      <dsp:spPr>
        <a:xfrm>
          <a:off x="5176837" y="1238059"/>
          <a:ext cx="3603307" cy="181089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Seguro de responsabilidad civil obligatorio</a:t>
          </a:r>
        </a:p>
      </dsp:txBody>
      <dsp:txXfrm>
        <a:off x="5176837" y="1238059"/>
        <a:ext cx="3603307" cy="1810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34FBB-FC81-40C2-8BA2-977C526D1AC1}">
      <dsp:nvSpPr>
        <dsp:cNvPr id="0" name=""/>
        <dsp:cNvSpPr/>
      </dsp:nvSpPr>
      <dsp:spPr>
        <a:xfrm rot="5400000">
          <a:off x="535955" y="2022594"/>
          <a:ext cx="1602572" cy="26666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7F70D-C02B-4C29-8235-5C1A500156AB}">
      <dsp:nvSpPr>
        <dsp:cNvPr id="0" name=""/>
        <dsp:cNvSpPr/>
      </dsp:nvSpPr>
      <dsp:spPr>
        <a:xfrm>
          <a:off x="268445" y="2819347"/>
          <a:ext cx="2407462" cy="211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Información</a:t>
          </a:r>
        </a:p>
      </dsp:txBody>
      <dsp:txXfrm>
        <a:off x="268445" y="2819347"/>
        <a:ext cx="2407462" cy="2110281"/>
      </dsp:txXfrm>
    </dsp:sp>
    <dsp:sp modelId="{7A6F09D0-428C-4D1B-A6EB-205459614DF9}">
      <dsp:nvSpPr>
        <dsp:cNvPr id="0" name=""/>
        <dsp:cNvSpPr/>
      </dsp:nvSpPr>
      <dsp:spPr>
        <a:xfrm>
          <a:off x="2221670" y="1826273"/>
          <a:ext cx="454238" cy="45423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5E806-63A9-4393-982F-6EFC9BCF1364}">
      <dsp:nvSpPr>
        <dsp:cNvPr id="0" name=""/>
        <dsp:cNvSpPr/>
      </dsp:nvSpPr>
      <dsp:spPr>
        <a:xfrm rot="5400000">
          <a:off x="3483159" y="1293305"/>
          <a:ext cx="1602572" cy="26666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EB4CB-CB5D-45EA-8622-F5E2F3ACE7FC}">
      <dsp:nvSpPr>
        <dsp:cNvPr id="0" name=""/>
        <dsp:cNvSpPr/>
      </dsp:nvSpPr>
      <dsp:spPr>
        <a:xfrm>
          <a:off x="3215650" y="2090058"/>
          <a:ext cx="2407462" cy="211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Asesoramiento estricto</a:t>
          </a:r>
        </a:p>
      </dsp:txBody>
      <dsp:txXfrm>
        <a:off x="3215650" y="2090058"/>
        <a:ext cx="2407462" cy="2110281"/>
      </dsp:txXfrm>
    </dsp:sp>
    <dsp:sp modelId="{558CBA0D-6A87-4F4A-BCCE-26A493839F95}">
      <dsp:nvSpPr>
        <dsp:cNvPr id="0" name=""/>
        <dsp:cNvSpPr/>
      </dsp:nvSpPr>
      <dsp:spPr>
        <a:xfrm>
          <a:off x="5168874" y="1096984"/>
          <a:ext cx="454238" cy="45423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48185-BC75-431E-AE3F-D94815A17D15}">
      <dsp:nvSpPr>
        <dsp:cNvPr id="0" name=""/>
        <dsp:cNvSpPr/>
      </dsp:nvSpPr>
      <dsp:spPr>
        <a:xfrm rot="5400000">
          <a:off x="6430363" y="564017"/>
          <a:ext cx="1602572" cy="26666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47D3F-FF85-4A3A-897B-91C61E39422A}">
      <dsp:nvSpPr>
        <dsp:cNvPr id="0" name=""/>
        <dsp:cNvSpPr/>
      </dsp:nvSpPr>
      <dsp:spPr>
        <a:xfrm>
          <a:off x="6162854" y="1360769"/>
          <a:ext cx="2407462" cy="211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Asesoramiento con análisis objetivo</a:t>
          </a:r>
        </a:p>
      </dsp:txBody>
      <dsp:txXfrm>
        <a:off x="6162854" y="1360769"/>
        <a:ext cx="2407462" cy="2110281"/>
      </dsp:txXfrm>
    </dsp:sp>
    <dsp:sp modelId="{93B2C211-BF8C-4E0B-8E77-6EF44A20C2B7}">
      <dsp:nvSpPr>
        <dsp:cNvPr id="0" name=""/>
        <dsp:cNvSpPr/>
      </dsp:nvSpPr>
      <dsp:spPr>
        <a:xfrm>
          <a:off x="8116078" y="367695"/>
          <a:ext cx="454238" cy="45423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45195-56E3-46A5-A639-A0A30AC94F24}">
      <dsp:nvSpPr>
        <dsp:cNvPr id="0" name=""/>
        <dsp:cNvSpPr/>
      </dsp:nvSpPr>
      <dsp:spPr>
        <a:xfrm rot="5400000">
          <a:off x="9377567" y="-165271"/>
          <a:ext cx="1602572" cy="26666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5914A-946A-4242-94CB-6CF8A3163693}">
      <dsp:nvSpPr>
        <dsp:cNvPr id="0" name=""/>
        <dsp:cNvSpPr/>
      </dsp:nvSpPr>
      <dsp:spPr>
        <a:xfrm>
          <a:off x="9110058" y="631481"/>
          <a:ext cx="2407462" cy="211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Asesoramiento PIBS</a:t>
          </a:r>
        </a:p>
      </dsp:txBody>
      <dsp:txXfrm>
        <a:off x="9110058" y="631481"/>
        <a:ext cx="2407462" cy="21102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09865-FF2C-41E4-BC36-4F2BF2DDD030}">
      <dsp:nvSpPr>
        <dsp:cNvPr id="0" name=""/>
        <dsp:cNvSpPr/>
      </dsp:nvSpPr>
      <dsp:spPr>
        <a:xfrm>
          <a:off x="1198244" y="1614"/>
          <a:ext cx="2466975" cy="2466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Conflicto intereses</a:t>
          </a:r>
        </a:p>
      </dsp:txBody>
      <dsp:txXfrm>
        <a:off x="1559524" y="362894"/>
        <a:ext cx="1744415" cy="1744415"/>
      </dsp:txXfrm>
    </dsp:sp>
    <dsp:sp modelId="{B5DDA8E1-646A-4C33-89D3-6C504499AEEB}">
      <dsp:nvSpPr>
        <dsp:cNvPr id="0" name=""/>
        <dsp:cNvSpPr/>
      </dsp:nvSpPr>
      <dsp:spPr>
        <a:xfrm>
          <a:off x="1716309" y="2668908"/>
          <a:ext cx="1430845" cy="143084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>
        <a:off x="1905968" y="3216063"/>
        <a:ext cx="1051527" cy="336535"/>
      </dsp:txXfrm>
    </dsp:sp>
    <dsp:sp modelId="{C5908107-26E1-45C2-9078-2E259BBD53D3}">
      <dsp:nvSpPr>
        <dsp:cNvPr id="0" name=""/>
        <dsp:cNvSpPr/>
      </dsp:nvSpPr>
      <dsp:spPr>
        <a:xfrm>
          <a:off x="1198244" y="4300072"/>
          <a:ext cx="2466975" cy="2466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Deber de transparencia</a:t>
          </a:r>
        </a:p>
      </dsp:txBody>
      <dsp:txXfrm>
        <a:off x="1559524" y="4661352"/>
        <a:ext cx="1744415" cy="1744415"/>
      </dsp:txXfrm>
    </dsp:sp>
    <dsp:sp modelId="{3AA1E7D7-03F1-4E42-96B2-F69379BDAED7}">
      <dsp:nvSpPr>
        <dsp:cNvPr id="0" name=""/>
        <dsp:cNvSpPr/>
      </dsp:nvSpPr>
      <dsp:spPr>
        <a:xfrm rot="10800000">
          <a:off x="4035266" y="2925473"/>
          <a:ext cx="784498" cy="9177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>
        <a:off x="4270615" y="3109016"/>
        <a:ext cx="549149" cy="550628"/>
      </dsp:txXfrm>
    </dsp:sp>
    <dsp:sp modelId="{2ED7A332-828C-4D1D-82E4-8BA6E4906D0E}">
      <dsp:nvSpPr>
        <dsp:cNvPr id="0" name=""/>
        <dsp:cNvSpPr/>
      </dsp:nvSpPr>
      <dsp:spPr>
        <a:xfrm>
          <a:off x="5145404" y="917356"/>
          <a:ext cx="4933950" cy="4933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Remuneración</a:t>
          </a:r>
        </a:p>
      </dsp:txBody>
      <dsp:txXfrm>
        <a:off x="5867964" y="1639916"/>
        <a:ext cx="3488830" cy="3488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98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27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348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0733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008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56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19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561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75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8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8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99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97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39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54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6CA8-E51A-47C5-9FE3-3FC39E959DF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F55F-D61C-4611-B3BA-22BAB5BC3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594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23933" y="617516"/>
            <a:ext cx="8144134" cy="2669865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00"/>
                </a:solidFill>
              </a:rPr>
              <a:t>Estatuto jurídico del mediador de seguros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Juan Bataller Grau</a:t>
            </a:r>
          </a:p>
          <a:p>
            <a:r>
              <a:rPr lang="es-ES" dirty="0"/>
              <a:t>Catedrático de Derecho mercantil</a:t>
            </a:r>
          </a:p>
          <a:p>
            <a:r>
              <a:rPr lang="es-ES" dirty="0"/>
              <a:t>Universitat de València</a:t>
            </a:r>
          </a:p>
          <a:p>
            <a:r>
              <a:rPr lang="es-ES" dirty="0"/>
              <a:t>Revista de Derecho del Sistema Financiero</a:t>
            </a:r>
          </a:p>
        </p:txBody>
      </p:sp>
    </p:spTree>
    <p:extLst>
      <p:ext uri="{BB962C8B-B14F-4D97-AF65-F5344CB8AC3E}">
        <p14:creationId xmlns:p14="http://schemas.microsoft.com/office/powerpoint/2010/main" val="150323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6203A-5F02-4783-B036-89DA4F61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EL REGISTRO ADMINISTRATIVO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3890EE-0AA8-4CA8-87B8-FC27FEABE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29103"/>
            <a:ext cx="10353762" cy="5002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200" dirty="0"/>
              <a:t>La mediación en seguros privados en una actividad reservada a las personas inscritas en el correspondiente registro administrativo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rgbClr val="002060"/>
                </a:solidFill>
                <a:highlight>
                  <a:srgbClr val="FFFF00"/>
                </a:highlight>
              </a:rPr>
              <a:t>AUTORIZACIÓN CONFORMADORA</a:t>
            </a:r>
          </a:p>
        </p:txBody>
      </p:sp>
    </p:spTree>
    <p:extLst>
      <p:ext uri="{BB962C8B-B14F-4D97-AF65-F5344CB8AC3E}">
        <p14:creationId xmlns:p14="http://schemas.microsoft.com/office/powerpoint/2010/main" val="12539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6FD23-9863-460C-9202-068BFDD2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Reserva de DENOMINACIÓN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FC16AB-423C-4E51-AD8A-43048133F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60331"/>
            <a:ext cx="10763198" cy="4803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u="sng" dirty="0"/>
              <a:t>Exclusiva: </a:t>
            </a:r>
            <a:r>
              <a:rPr lang="es-ES" sz="3600" dirty="0"/>
              <a:t>solo los mediadores están autorizados a utilizar las denominaciones reservadas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sz="3600" u="sng" dirty="0"/>
              <a:t>Necesaria: </a:t>
            </a:r>
            <a:r>
              <a:rPr lang="es-ES" sz="3600" dirty="0"/>
              <a:t>los mediadores han de utilizar la denominación acorde a su condición</a:t>
            </a:r>
          </a:p>
        </p:txBody>
      </p:sp>
    </p:spTree>
    <p:extLst>
      <p:ext uri="{BB962C8B-B14F-4D97-AF65-F5344CB8AC3E}">
        <p14:creationId xmlns:p14="http://schemas.microsoft.com/office/powerpoint/2010/main" val="2867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9A187-3E67-4162-B13B-66EE5A35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Honorabilidad comercial y profesional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587E4CD-4AF2-40E8-B222-30629BC82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87471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81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1278205" cy="1326321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00"/>
                </a:solidFill>
              </a:rPr>
              <a:t>Conocimiento y aptitudes profesionales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0" y="1935921"/>
            <a:ext cx="3809999" cy="3067050"/>
          </a:xfrm>
        </p:spPr>
      </p:pic>
      <p:sp>
        <p:nvSpPr>
          <p:cNvPr id="4" name="CuadroTexto 3"/>
          <p:cNvSpPr txBox="1"/>
          <p:nvPr/>
        </p:nvSpPr>
        <p:spPr>
          <a:xfrm>
            <a:off x="1143000" y="5387463"/>
            <a:ext cx="9646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Tránsito de un modelo de formación clásico a otro que fomente las habilidades sin olvidar los contenidos basado en un sistema de evaluación proporcional y objetivo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44" y="1909533"/>
            <a:ext cx="3835400" cy="31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6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13347-4EAA-48F3-BF3C-B8223D24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RESPONSABILIDAD CIVIL MEDIADOR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DA89F-9119-4BFC-8589-30518D35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s-ES" sz="3600" dirty="0"/>
              <a:t>Singularizada por el cumplimiento de estrictos deberes legales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2862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13347-4EAA-48F3-BF3C-B8223D24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RESPONSABILIDAD CIVIL MEDIADOR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54F6E3D-6035-45D4-9EF4-F1B63A4BB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436716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72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¿Desregulación contratos?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Liberalización del contrato de agencia en el mercado asegurador contrasta con la </a:t>
            </a:r>
            <a:r>
              <a:rPr lang="es-ES" sz="2800" dirty="0" err="1"/>
              <a:t>imperatividad</a:t>
            </a:r>
            <a:r>
              <a:rPr lang="es-ES" sz="2800" dirty="0"/>
              <a:t> de la Ley de agencia en el resto de sectores</a:t>
            </a:r>
          </a:p>
          <a:p>
            <a:pPr marL="0" indent="0">
              <a:buNone/>
            </a:pPr>
            <a:r>
              <a:rPr lang="es-ES" sz="2800" dirty="0"/>
              <a:t>¿Existen razones de política legislativa para justificar un modelo diferente en los agentes exclusivos?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40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¿Desregulación contratos?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3600" dirty="0"/>
              <a:t>Convendría haberse ocuparse con mayor profundidad del contrato del corredor</a:t>
            </a:r>
          </a:p>
          <a:p>
            <a:pPr marL="0" indent="0">
              <a:buNone/>
            </a:pP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7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FFFF00"/>
                </a:solidFill>
              </a:rPr>
              <a:t>La necesidad de prever la evolución profesional del mediador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6728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3600" dirty="0"/>
              <a:t>No está previsto el tránsito de agente exclusivo a corredor de seguros</a:t>
            </a:r>
          </a:p>
          <a:p>
            <a:pPr marL="0" indent="0">
              <a:buNone/>
            </a:pPr>
            <a:r>
              <a:rPr lang="es-ES" sz="3600" dirty="0"/>
              <a:t>	El mediador suele comenzar como agente 	exclusivo, por 	lo que firma un contrato de 	agencia con la aseguradora.</a:t>
            </a:r>
          </a:p>
          <a:p>
            <a:pPr marL="0" indent="0">
              <a:buNone/>
            </a:pPr>
            <a:r>
              <a:rPr lang="es-ES" sz="3600" dirty="0"/>
              <a:t>	Si cumple los requisitos y quiere darse de alta 	como corredor de seguros surge un conflicto 	entre 	el contrato de agencia firmado y la necesaria 	independencia del corredor</a:t>
            </a:r>
          </a:p>
          <a:p>
            <a:pPr marL="0" indent="0"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6862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E1AF0-C7DF-4781-9C6B-FF4EA654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PRINCIPIOS RECTORES DE SU 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E402A-8A9D-4123-8E16-E6A7FA37F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4400" dirty="0"/>
              <a:t>Honestidad</a:t>
            </a:r>
          </a:p>
          <a:p>
            <a:r>
              <a:rPr lang="es-ES" sz="4400" dirty="0"/>
              <a:t>Equidad </a:t>
            </a:r>
          </a:p>
          <a:p>
            <a:r>
              <a:rPr lang="es-ES" sz="4400" dirty="0"/>
              <a:t>Profesionalidad</a:t>
            </a:r>
          </a:p>
          <a:p>
            <a:r>
              <a:rPr lang="es-ES" sz="4400" dirty="0"/>
              <a:t>En beneficio de los intereses de los clientes</a:t>
            </a:r>
          </a:p>
        </p:txBody>
      </p:sp>
    </p:spTree>
    <p:extLst>
      <p:ext uri="{BB962C8B-B14F-4D97-AF65-F5344CB8AC3E}">
        <p14:creationId xmlns:p14="http://schemas.microsoft.com/office/powerpoint/2010/main" val="163149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2BFCD-6DC8-40CA-9683-ECB9FED2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Mediador de seguros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F0EB2-A3A8-4D0D-9C62-DB689F73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2336"/>
          </a:xfrm>
        </p:spPr>
        <p:txBody>
          <a:bodyPr anchor="ctr"/>
          <a:lstStyle/>
          <a:p>
            <a:pPr marL="0" indent="0">
              <a:buNone/>
            </a:pPr>
            <a:r>
              <a:rPr lang="es-ES" sz="3600" dirty="0"/>
              <a:t>Toda persona física o jurídica, distinta de una entidad aseguradora o reaseguradora y de sus empleados, y distinta asimismo de un mediador de seguros complementarios, que, a cambio de una </a:t>
            </a:r>
            <a:r>
              <a:rPr lang="es-ES" sz="3600" b="1" dirty="0"/>
              <a:t>remuneración</a:t>
            </a:r>
            <a:r>
              <a:rPr lang="es-ES" sz="3600" dirty="0"/>
              <a:t>, emprenda o realice una actividad de distribución de seguros</a:t>
            </a:r>
            <a:r>
              <a:rPr lang="es-ES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3797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23361-6F00-408A-98E6-4D5EDDCC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DEBER DE INFORMACIÓN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8AC60-5AF7-4B6A-8F4A-3F221A914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06574"/>
            <a:ext cx="10353762" cy="3695136"/>
          </a:xfrm>
        </p:spPr>
        <p:txBody>
          <a:bodyPr>
            <a:normAutofit/>
          </a:bodyPr>
          <a:lstStyle/>
          <a:p>
            <a:r>
              <a:rPr lang="es-ES" sz="4400" dirty="0"/>
              <a:t>Identidad, dirección y clase mediador</a:t>
            </a:r>
          </a:p>
          <a:p>
            <a:r>
              <a:rPr lang="es-ES" sz="4400" dirty="0"/>
              <a:t>Si asesora</a:t>
            </a:r>
          </a:p>
          <a:p>
            <a:r>
              <a:rPr lang="es-ES" sz="4400" dirty="0"/>
              <a:t>Procedimiento resolución conflictos</a:t>
            </a:r>
          </a:p>
          <a:p>
            <a:r>
              <a:rPr lang="es-ES" sz="4400" dirty="0"/>
              <a:t>Tratamiento protección datos</a:t>
            </a:r>
          </a:p>
        </p:txBody>
      </p:sp>
    </p:spTree>
    <p:extLst>
      <p:ext uri="{BB962C8B-B14F-4D97-AF65-F5344CB8AC3E}">
        <p14:creationId xmlns:p14="http://schemas.microsoft.com/office/powerpoint/2010/main" val="1173361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23361-6F00-408A-98E6-4D5EDDCC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DEBER DE INFORMACIÓN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8AC60-5AF7-4B6A-8F4A-3F221A914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749222"/>
            <a:ext cx="10353762" cy="3695136"/>
          </a:xfrm>
        </p:spPr>
        <p:txBody>
          <a:bodyPr>
            <a:noAutofit/>
          </a:bodyPr>
          <a:lstStyle/>
          <a:p>
            <a:r>
              <a:rPr lang="es-ES" sz="4400" dirty="0"/>
              <a:t>Datos inscripción registral</a:t>
            </a:r>
          </a:p>
          <a:p>
            <a:r>
              <a:rPr lang="es-ES" sz="4400" dirty="0"/>
              <a:t>Si es representante cliente o no</a:t>
            </a:r>
          </a:p>
          <a:p>
            <a:r>
              <a:rPr lang="es-ES" sz="4400" dirty="0"/>
              <a:t>Vínculos con entidades aseguradoras</a:t>
            </a:r>
          </a:p>
          <a:p>
            <a:r>
              <a:rPr lang="es-ES" sz="4400" dirty="0"/>
              <a:t>Tipo de asesoramiento ofrecido</a:t>
            </a:r>
          </a:p>
          <a:p>
            <a:r>
              <a:rPr lang="es-ES" sz="4400" dirty="0"/>
              <a:t>Tipo de remuneración</a:t>
            </a:r>
          </a:p>
        </p:txBody>
      </p:sp>
    </p:spTree>
    <p:extLst>
      <p:ext uri="{BB962C8B-B14F-4D97-AF65-F5344CB8AC3E}">
        <p14:creationId xmlns:p14="http://schemas.microsoft.com/office/powerpoint/2010/main" val="421351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2" y="146220"/>
            <a:ext cx="11521440" cy="1326321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FFFF00"/>
                </a:solidFill>
              </a:rPr>
              <a:t>asesoramiento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289562" y="1472541"/>
          <a:ext cx="11521440" cy="529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054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27A41-3500-4619-987B-A6E776A3D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>
              <a:solidFill>
                <a:srgbClr val="FFFF00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46ACD55-0E47-45CD-BDE6-B25B591BE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561792"/>
              </p:ext>
            </p:extLst>
          </p:nvPr>
        </p:nvGraphicFramePr>
        <p:xfrm>
          <a:off x="914400" y="0"/>
          <a:ext cx="11277600" cy="676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044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rgbClr val="FFFF00"/>
                </a:solidFill>
              </a:rPr>
              <a:t>Método de resolución EXTRAJUDICIAL de conflictos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>
                <a:effectLst/>
              </a:rPr>
              <a:t>Adecuados, efectivos, imparciales e independientes de reclamación y recurso para la resolución de litigios entre los distribuidores de seguros y los clientes utilizando, si procede, organismos ya existentes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51016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DCC0D-E232-45EC-9B84-8B7356F33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Art. 137 </a:t>
            </a:r>
            <a:r>
              <a:rPr lang="es-ES" dirty="0" err="1">
                <a:solidFill>
                  <a:srgbClr val="FFFF00"/>
                </a:solidFill>
              </a:rPr>
              <a:t>RDley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C17F3-BBEF-44D2-B4A3-2ECD545B7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800" dirty="0"/>
              <a:t>Colaboradores externos</a:t>
            </a:r>
          </a:p>
        </p:txBody>
      </p:sp>
    </p:spTree>
    <p:extLst>
      <p:ext uri="{BB962C8B-B14F-4D97-AF65-F5344CB8AC3E}">
        <p14:creationId xmlns:p14="http://schemas.microsoft.com/office/powerpoint/2010/main" val="1015670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4444" y="2480441"/>
            <a:ext cx="10353761" cy="1326321"/>
          </a:xfrm>
        </p:spPr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Muchas gracias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C23D9AD-DEC4-44EA-AE43-9044D68B9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02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44FB6FB-ABC3-43FE-9655-74475FA93C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77766" y="21022"/>
          <a:ext cx="11099529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BE843284-8E94-4C3D-B68C-846B493F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661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ESTATUTO JURÍDICO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15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_tradnl" sz="4400" dirty="0"/>
              <a:t>Conjunto de derecho, obligaciones y, sobre todo, deberes a los que está sometido cualquier mediador</a:t>
            </a:r>
            <a:endParaRPr lang="es-ES" sz="44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0760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E18DCC-3F34-4F0A-9B07-C9E74E9909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1299911"/>
              </p:ext>
            </p:extLst>
          </p:nvPr>
        </p:nvGraphicFramePr>
        <p:xfrm>
          <a:off x="1" y="0"/>
          <a:ext cx="120868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89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rgbClr val="FFFF00"/>
                </a:solidFill>
              </a:rPr>
              <a:t>Régimen jurídico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3600" dirty="0"/>
              <a:t>¿Art. 136 </a:t>
            </a:r>
            <a:r>
              <a:rPr lang="es-ES" sz="3600" dirty="0" err="1"/>
              <a:t>RDLey</a:t>
            </a:r>
            <a:r>
              <a:rPr lang="es-ES" sz="3600" dirty="0"/>
              <a:t>?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igno de multiplicación 3">
            <a:extLst>
              <a:ext uri="{FF2B5EF4-FFF2-40B4-BE49-F238E27FC236}">
                <a16:creationId xmlns:a16="http://schemas.microsoft.com/office/drawing/2014/main" id="{9843437E-BC2F-479B-BE1B-C2555D1C6A78}"/>
              </a:ext>
            </a:extLst>
          </p:cNvPr>
          <p:cNvSpPr/>
          <p:nvPr/>
        </p:nvSpPr>
        <p:spPr>
          <a:xfrm>
            <a:off x="4918842" y="2598681"/>
            <a:ext cx="2091559" cy="184719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93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1B92E-301B-4052-9B02-E81137E8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Art. 136 </a:t>
            </a:r>
            <a:r>
              <a:rPr lang="es-ES" dirty="0" err="1">
                <a:solidFill>
                  <a:srgbClr val="FFFF00"/>
                </a:solidFill>
              </a:rPr>
              <a:t>RDLey</a:t>
            </a:r>
            <a:r>
              <a:rPr lang="es-ES" dirty="0">
                <a:solidFill>
                  <a:srgbClr val="FFFF00"/>
                </a:solidFill>
              </a:rPr>
              <a:t>: obligaciones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444B8-CC6C-485D-8028-DF7CB103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5200" u="sng" dirty="0"/>
              <a:t>Prohibiciones</a:t>
            </a:r>
          </a:p>
          <a:p>
            <a:r>
              <a:rPr lang="es-ES" sz="3600" dirty="0"/>
              <a:t>Asumir la cobertura de riesgos</a:t>
            </a:r>
          </a:p>
          <a:p>
            <a:r>
              <a:rPr lang="es-ES" sz="3600" dirty="0"/>
              <a:t>Distribuir seguros de entidades no autorizadas</a:t>
            </a:r>
          </a:p>
          <a:p>
            <a:r>
              <a:rPr lang="es-ES" sz="3600" dirty="0"/>
              <a:t>Añadir recargos a los recibos de prima</a:t>
            </a:r>
          </a:p>
          <a:p>
            <a:r>
              <a:rPr lang="es-ES" sz="3600" dirty="0"/>
              <a:t>Celebrar contratos sin autorización cliente</a:t>
            </a:r>
          </a:p>
          <a:p>
            <a:r>
              <a:rPr lang="es-ES" sz="3600" dirty="0"/>
              <a:t>Imponer la celebración de contratos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16263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1B92E-301B-4052-9B02-E81137E8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Art. 136 </a:t>
            </a:r>
            <a:r>
              <a:rPr lang="es-ES" dirty="0" err="1">
                <a:solidFill>
                  <a:srgbClr val="FFFF00"/>
                </a:solidFill>
              </a:rPr>
              <a:t>RDLey</a:t>
            </a:r>
            <a:r>
              <a:rPr lang="es-ES" dirty="0">
                <a:solidFill>
                  <a:srgbClr val="FFFF00"/>
                </a:solidFill>
              </a:rPr>
              <a:t>: obligaciones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444B8-CC6C-485D-8028-DF7CB103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4400" dirty="0"/>
              <a:t>Depositario cantidades recibidas del asegurador y de los clientes</a:t>
            </a:r>
          </a:p>
        </p:txBody>
      </p:sp>
    </p:spTree>
    <p:extLst>
      <p:ext uri="{BB962C8B-B14F-4D97-AF65-F5344CB8AC3E}">
        <p14:creationId xmlns:p14="http://schemas.microsoft.com/office/powerpoint/2010/main" val="187482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1B92E-301B-4052-9B02-E81137E8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Art. 136 </a:t>
            </a:r>
            <a:r>
              <a:rPr lang="es-ES" dirty="0" err="1">
                <a:solidFill>
                  <a:srgbClr val="FFFF00"/>
                </a:solidFill>
              </a:rPr>
              <a:t>RDLey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444B8-CC6C-485D-8028-DF7CB103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4400" dirty="0"/>
              <a:t>Fondos de clientes en cuentas separadas</a:t>
            </a:r>
          </a:p>
        </p:txBody>
      </p:sp>
    </p:spTree>
    <p:extLst>
      <p:ext uri="{BB962C8B-B14F-4D97-AF65-F5344CB8AC3E}">
        <p14:creationId xmlns:p14="http://schemas.microsoft.com/office/powerpoint/2010/main" val="17214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Override1.xml><?xml version="1.0" encoding="utf-8"?>
<a:themeOverride xmlns:a="http://schemas.openxmlformats.org/drawingml/2006/main">
  <a:clrScheme name="Damask">
    <a:dk1>
      <a:sysClr val="windowText" lastClr="000000"/>
    </a:dk1>
    <a:lt1>
      <a:sysClr val="window" lastClr="FFFFFF"/>
    </a:lt1>
    <a:dk2>
      <a:srgbClr val="2A5B7F"/>
    </a:dk2>
    <a:lt2>
      <a:srgbClr val="ABDAFC"/>
    </a:lt2>
    <a:accent1>
      <a:srgbClr val="9EC544"/>
    </a:accent1>
    <a:accent2>
      <a:srgbClr val="50BEA3"/>
    </a:accent2>
    <a:accent3>
      <a:srgbClr val="4A9CCC"/>
    </a:accent3>
    <a:accent4>
      <a:srgbClr val="9A66CA"/>
    </a:accent4>
    <a:accent5>
      <a:srgbClr val="C54F71"/>
    </a:accent5>
    <a:accent6>
      <a:srgbClr val="DE9C3C"/>
    </a:accent6>
    <a:hlink>
      <a:srgbClr val="6BA9DA"/>
    </a:hlink>
    <a:folHlink>
      <a:srgbClr val="A0BCD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547</Words>
  <Application>Microsoft Office PowerPoint</Application>
  <PresentationFormat>Panorámica</PresentationFormat>
  <Paragraphs>95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Bookman Old Style</vt:lpstr>
      <vt:lpstr>Rockwell</vt:lpstr>
      <vt:lpstr>Damask</vt:lpstr>
      <vt:lpstr>Estatuto jurídico del mediador de seguros</vt:lpstr>
      <vt:lpstr>Mediador de seguros</vt:lpstr>
      <vt:lpstr>Presentación de PowerPoint</vt:lpstr>
      <vt:lpstr>ESTATUTO JURÍDICO</vt:lpstr>
      <vt:lpstr>Presentación de PowerPoint</vt:lpstr>
      <vt:lpstr>Régimen jurídico</vt:lpstr>
      <vt:lpstr>Art. 136 RDLey: obligaciones generales</vt:lpstr>
      <vt:lpstr>Art. 136 RDLey: obligaciones generales</vt:lpstr>
      <vt:lpstr>Art. 136 RDLey</vt:lpstr>
      <vt:lpstr>EL REGISTRO ADMINISTRATIVO</vt:lpstr>
      <vt:lpstr>Reserva de DENOMINACIÓN</vt:lpstr>
      <vt:lpstr>Honorabilidad comercial y profesional</vt:lpstr>
      <vt:lpstr>Conocimiento y aptitudes profesionales</vt:lpstr>
      <vt:lpstr>RESPONSABILIDAD CIVIL MEDIADOR</vt:lpstr>
      <vt:lpstr>RESPONSABILIDAD CIVIL MEDIADOR</vt:lpstr>
      <vt:lpstr>¿Desregulación contratos?</vt:lpstr>
      <vt:lpstr>¿Desregulación contratos?</vt:lpstr>
      <vt:lpstr>La necesidad de prever la evolución profesional del mediador</vt:lpstr>
      <vt:lpstr>PRINCIPIOS RECTORES DE SU ACTIVIDAD</vt:lpstr>
      <vt:lpstr>DEBER DE INFORMACIÓN general</vt:lpstr>
      <vt:lpstr>DEBER DE INFORMACIÓN general</vt:lpstr>
      <vt:lpstr>asesoramiento</vt:lpstr>
      <vt:lpstr>Presentación de PowerPoint</vt:lpstr>
      <vt:lpstr>Método de resolución EXTRAJUDICIAL de conflictos</vt:lpstr>
      <vt:lpstr>Art. 137 RDley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Cuestiones</dc:title>
  <dc:creator>Juan Bataller Grau</dc:creator>
  <cp:lastModifiedBy>Juan Bataller</cp:lastModifiedBy>
  <cp:revision>64</cp:revision>
  <dcterms:created xsi:type="dcterms:W3CDTF">2016-09-21T14:40:28Z</dcterms:created>
  <dcterms:modified xsi:type="dcterms:W3CDTF">2020-07-27T17:49:00Z</dcterms:modified>
</cp:coreProperties>
</file>